
<file path=[Content_Types].xml><?xml version="1.0" encoding="utf-8"?>
<Types xmlns="http://schemas.openxmlformats.org/package/2006/content-types">
  <Default Extension="png" ContentType="image/png"/>
  <Default Extension="emf" ContentType="image/x-emf"/>
  <Default Extension="jpeg" ContentType="image/jpeg"/>
  <Default Extension="rels" ContentType="application/vnd.openxmlformats-package.relationships+xml"/>
  <Default Extension="xml" ContentType="application/xml"/>
  <Default Extension="gif" ContentType="image/gif"/>
  <Default Extension="jpg" ContentType="image/jpeg"/>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autoCompressPictures="0">
  <p:sldMasterIdLst>
    <p:sldMasterId id="2147483648" r:id="rId1"/>
  </p:sldMasterIdLst>
  <p:notesMasterIdLst>
    <p:notesMasterId r:id="rId24"/>
  </p:notesMasterIdLst>
  <p:sldIdLst>
    <p:sldId id="256" r:id="rId2"/>
    <p:sldId id="258" r:id="rId3"/>
    <p:sldId id="259" r:id="rId4"/>
    <p:sldId id="261" r:id="rId5"/>
    <p:sldId id="262" r:id="rId6"/>
    <p:sldId id="271" r:id="rId7"/>
    <p:sldId id="269" r:id="rId8"/>
    <p:sldId id="263" r:id="rId9"/>
    <p:sldId id="270" r:id="rId10"/>
    <p:sldId id="272" r:id="rId11"/>
    <p:sldId id="273" r:id="rId12"/>
    <p:sldId id="274" r:id="rId13"/>
    <p:sldId id="275" r:id="rId14"/>
    <p:sldId id="276" r:id="rId15"/>
    <p:sldId id="277" r:id="rId16"/>
    <p:sldId id="267" r:id="rId17"/>
    <p:sldId id="264" r:id="rId18"/>
    <p:sldId id="279" r:id="rId19"/>
    <p:sldId id="280" r:id="rId20"/>
    <p:sldId id="268" r:id="rId21"/>
    <p:sldId id="278" r:id="rId22"/>
    <p:sldId id="260" r:id="rId23"/>
  </p:sldIdLst>
  <p:sldSz cx="12192000" cy="6858000"/>
  <p:notesSz cx="6858000" cy="9144000"/>
  <p:defaultText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1"/>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4995" autoAdjust="0"/>
    <p:restoredTop sz="73518" autoAdjust="0"/>
  </p:normalViewPr>
  <p:slideViewPr>
    <p:cSldViewPr snapToGrid="0">
      <p:cViewPr varScale="1">
        <p:scale>
          <a:sx n="65" d="100"/>
          <a:sy n="65" d="100"/>
        </p:scale>
        <p:origin x="1358" y="58"/>
      </p:cViewPr>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slide" Target="slides/slide7.xml"/><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viewProps" Target="viewProps.xml"/><Relationship Id="rId3" Type="http://schemas.openxmlformats.org/officeDocument/2006/relationships/slide" Target="slides/slide2.xml"/><Relationship Id="rId21" Type="http://schemas.openxmlformats.org/officeDocument/2006/relationships/slide" Target="slides/slide20.xml"/><Relationship Id="rId7" Type="http://schemas.openxmlformats.org/officeDocument/2006/relationships/slide" Target="slides/slide6.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presProps" Target="presProps.xml"/><Relationship Id="rId2" Type="http://schemas.openxmlformats.org/officeDocument/2006/relationships/slide" Target="slides/slide1.xml"/><Relationship Id="rId16" Type="http://schemas.openxmlformats.org/officeDocument/2006/relationships/slide" Target="slides/slide15.xml"/><Relationship Id="rId20" Type="http://schemas.openxmlformats.org/officeDocument/2006/relationships/slide" Target="slides/slide19.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notesMaster" Target="notesMasters/notesMaster1.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tableStyles" Target="tableStyles.xml"/><Relationship Id="rId10" Type="http://schemas.openxmlformats.org/officeDocument/2006/relationships/slide" Target="slides/slide9.xml"/><Relationship Id="rId19" Type="http://schemas.openxmlformats.org/officeDocument/2006/relationships/slide" Target="slides/slide18.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theme" Target="theme/theme1.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8788"/>
          </a:xfrm>
          <a:prstGeom prst="rect">
            <a:avLst/>
          </a:prstGeom>
        </p:spPr>
        <p:txBody>
          <a:bodyPr vert="horz" lIns="91440" tIns="45720" rIns="91440" bIns="45720" rtlCol="0"/>
          <a:lstStyle>
            <a:lvl1pPr algn="l">
              <a:defRPr sz="1200"/>
            </a:lvl1pPr>
          </a:lstStyle>
          <a:p>
            <a:endParaRPr lang="en-AU"/>
          </a:p>
        </p:txBody>
      </p:sp>
      <p:sp>
        <p:nvSpPr>
          <p:cNvPr id="3" name="Date Placeholder 2"/>
          <p:cNvSpPr>
            <a:spLocks noGrp="1"/>
          </p:cNvSpPr>
          <p:nvPr>
            <p:ph type="dt" idx="1"/>
          </p:nvPr>
        </p:nvSpPr>
        <p:spPr>
          <a:xfrm>
            <a:off x="3884613" y="0"/>
            <a:ext cx="2971800" cy="458788"/>
          </a:xfrm>
          <a:prstGeom prst="rect">
            <a:avLst/>
          </a:prstGeom>
        </p:spPr>
        <p:txBody>
          <a:bodyPr vert="horz" lIns="91440" tIns="45720" rIns="91440" bIns="45720" rtlCol="0"/>
          <a:lstStyle>
            <a:lvl1pPr algn="r">
              <a:defRPr sz="1200"/>
            </a:lvl1pPr>
          </a:lstStyle>
          <a:p>
            <a:fld id="{B842967D-C9AE-44A1-A326-BC540494ACA4}" type="datetimeFigureOut">
              <a:rPr lang="en-AU" smtClean="0"/>
              <a:t>7/09/2017</a:t>
            </a:fld>
            <a:endParaRPr lang="en-AU"/>
          </a:p>
        </p:txBody>
      </p:sp>
      <p:sp>
        <p:nvSpPr>
          <p:cNvPr id="4" name="Slide Image Placeholder 3"/>
          <p:cNvSpPr>
            <a:spLocks noGrp="1" noRot="1" noChangeAspect="1"/>
          </p:cNvSpPr>
          <p:nvPr>
            <p:ph type="sldImg" idx="2"/>
          </p:nvPr>
        </p:nvSpPr>
        <p:spPr>
          <a:xfrm>
            <a:off x="685800" y="1143000"/>
            <a:ext cx="5486400" cy="3086100"/>
          </a:xfrm>
          <a:prstGeom prst="rect">
            <a:avLst/>
          </a:prstGeom>
          <a:noFill/>
          <a:ln w="12700">
            <a:solidFill>
              <a:prstClr val="black"/>
            </a:solidFill>
          </a:ln>
        </p:spPr>
        <p:txBody>
          <a:bodyPr vert="horz" lIns="91440" tIns="45720" rIns="91440" bIns="45720" rtlCol="0" anchor="ctr"/>
          <a:lstStyle/>
          <a:p>
            <a:endParaRPr lang="en-AU"/>
          </a:p>
        </p:txBody>
      </p:sp>
      <p:sp>
        <p:nvSpPr>
          <p:cNvPr id="5" name="Notes Placeholder 4"/>
          <p:cNvSpPr>
            <a:spLocks noGrp="1"/>
          </p:cNvSpPr>
          <p:nvPr>
            <p:ph type="body" sz="quarter" idx="3"/>
          </p:nvPr>
        </p:nvSpPr>
        <p:spPr>
          <a:xfrm>
            <a:off x="685800" y="4400550"/>
            <a:ext cx="5486400" cy="3600450"/>
          </a:xfrm>
          <a:prstGeom prst="rect">
            <a:avLst/>
          </a:prstGeom>
        </p:spPr>
        <p:txBody>
          <a:bodyPr vert="horz" lIns="91440" tIns="45720" rIns="91440" bIns="45720" rtlCol="0"/>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AU"/>
          </a:p>
        </p:txBody>
      </p:sp>
      <p:sp>
        <p:nvSpPr>
          <p:cNvPr id="6" name="Footer Placeholder 5"/>
          <p:cNvSpPr>
            <a:spLocks noGrp="1"/>
          </p:cNvSpPr>
          <p:nvPr>
            <p:ph type="ftr" sz="quarter" idx="4"/>
          </p:nvPr>
        </p:nvSpPr>
        <p:spPr>
          <a:xfrm>
            <a:off x="0" y="8685213"/>
            <a:ext cx="2971800" cy="458787"/>
          </a:xfrm>
          <a:prstGeom prst="rect">
            <a:avLst/>
          </a:prstGeom>
        </p:spPr>
        <p:txBody>
          <a:bodyPr vert="horz" lIns="91440" tIns="45720" rIns="91440" bIns="45720" rtlCol="0" anchor="b"/>
          <a:lstStyle>
            <a:lvl1pPr algn="l">
              <a:defRPr sz="1200"/>
            </a:lvl1pPr>
          </a:lstStyle>
          <a:p>
            <a:endParaRPr lang="en-AU"/>
          </a:p>
        </p:txBody>
      </p:sp>
      <p:sp>
        <p:nvSpPr>
          <p:cNvPr id="7" name="Slide Number Placeholder 6"/>
          <p:cNvSpPr>
            <a:spLocks noGrp="1"/>
          </p:cNvSpPr>
          <p:nvPr>
            <p:ph type="sldNum" sz="quarter" idx="5"/>
          </p:nvPr>
        </p:nvSpPr>
        <p:spPr>
          <a:xfrm>
            <a:off x="3884613" y="8685213"/>
            <a:ext cx="2971800" cy="458787"/>
          </a:xfrm>
          <a:prstGeom prst="rect">
            <a:avLst/>
          </a:prstGeom>
        </p:spPr>
        <p:txBody>
          <a:bodyPr vert="horz" lIns="91440" tIns="45720" rIns="91440" bIns="45720" rtlCol="0" anchor="b"/>
          <a:lstStyle>
            <a:lvl1pPr algn="r">
              <a:defRPr sz="1200"/>
            </a:lvl1pPr>
          </a:lstStyle>
          <a:p>
            <a:fld id="{3097B9E9-AEB9-418B-9155-65D6B45E9359}" type="slidenum">
              <a:rPr lang="en-AU" smtClean="0"/>
              <a:t>‹#›</a:t>
            </a:fld>
            <a:endParaRPr lang="en-AU"/>
          </a:p>
        </p:txBody>
      </p:sp>
    </p:spTree>
    <p:extLst>
      <p:ext uri="{BB962C8B-B14F-4D97-AF65-F5344CB8AC3E}">
        <p14:creationId xmlns:p14="http://schemas.microsoft.com/office/powerpoint/2010/main" val="409241629"/>
      </p:ext>
    </p:extLst>
  </p:cSld>
  <p:clrMap bg1="lt1" tx1="dk1" bg2="lt2" tx2="dk2" accent1="accent1" accent2="accent2" accent3="accent3" accent4="accent4" accent5="accent5" accent6="accent6" hlink="hlink" folHlink="folHlink"/>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smtClean="0"/>
              <a:t>Passes genetic info from one generation to the next </a:t>
            </a:r>
            <a:r>
              <a:rPr lang="en-AU" dirty="0" smtClean="0">
                <a:sym typeface="Wingdings" panose="05000000000000000000" pitchFamily="2" charset="2"/>
              </a:rPr>
              <a:t> Maintaining</a:t>
            </a:r>
            <a:r>
              <a:rPr lang="en-AU" baseline="0" dirty="0" smtClean="0">
                <a:sym typeface="Wingdings" panose="05000000000000000000" pitchFamily="2" charset="2"/>
              </a:rPr>
              <a:t> DNA/genetic material VIP</a:t>
            </a:r>
            <a:endParaRPr lang="en-AU" dirty="0" smtClean="0"/>
          </a:p>
          <a:p>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3</a:t>
            </a:fld>
            <a:endParaRPr lang="en-AU"/>
          </a:p>
        </p:txBody>
      </p:sp>
    </p:spTree>
    <p:extLst>
      <p:ext uri="{BB962C8B-B14F-4D97-AF65-F5344CB8AC3E}">
        <p14:creationId xmlns:p14="http://schemas.microsoft.com/office/powerpoint/2010/main" val="209117300"/>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indent="0">
              <a:buNone/>
            </a:pPr>
            <a:r>
              <a:rPr lang="en-AU" dirty="0" smtClean="0"/>
              <a:t>A cell that divides is called a parent cell </a:t>
            </a:r>
          </a:p>
          <a:p>
            <a:pPr marL="0" indent="0">
              <a:buNone/>
            </a:pPr>
            <a:r>
              <a:rPr lang="en-AU" dirty="0" smtClean="0"/>
              <a:t>	Copying of the parents DNA called DNA replication </a:t>
            </a:r>
            <a:r>
              <a:rPr lang="en-AU" dirty="0" smtClean="0">
                <a:sym typeface="Wingdings" panose="05000000000000000000" pitchFamily="2" charset="2"/>
              </a:rPr>
              <a:t></a:t>
            </a:r>
            <a:r>
              <a:rPr lang="en-AU" baseline="0" dirty="0" smtClean="0">
                <a:sym typeface="Wingdings" panose="05000000000000000000" pitchFamily="2" charset="2"/>
              </a:rPr>
              <a:t> maintain one full set of DNA in each daughter cell</a:t>
            </a:r>
            <a:endParaRPr lang="en-AU" dirty="0" smtClean="0"/>
          </a:p>
          <a:p>
            <a:pPr marL="0" indent="0">
              <a:buNone/>
            </a:pPr>
            <a:r>
              <a:rPr lang="en-AU" dirty="0" smtClean="0"/>
              <a:t>	the two copies of DNA need to be moved to opposite ends of the parent cell </a:t>
            </a:r>
            <a:r>
              <a:rPr lang="en-AU" dirty="0" smtClean="0">
                <a:sym typeface="Wingdings" panose="05000000000000000000" pitchFamily="2" charset="2"/>
              </a:rPr>
              <a:t> maintain one set of DNA in each cell</a:t>
            </a:r>
            <a:endParaRPr lang="en-AU" dirty="0" smtClean="0"/>
          </a:p>
          <a:p>
            <a:pPr marL="0" indent="0">
              <a:buNone/>
            </a:pPr>
            <a:r>
              <a:rPr lang="en-AU" dirty="0" smtClean="0"/>
              <a:t>	The parent cell must divide into 2 cells, these two cells are called daughter cell </a:t>
            </a:r>
          </a:p>
          <a:p>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4</a:t>
            </a:fld>
            <a:endParaRPr lang="en-AU"/>
          </a:p>
        </p:txBody>
      </p:sp>
    </p:spTree>
    <p:extLst>
      <p:ext uri="{BB962C8B-B14F-4D97-AF65-F5344CB8AC3E}">
        <p14:creationId xmlns:p14="http://schemas.microsoft.com/office/powerpoint/2010/main" val="1248853724"/>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smtClean="0"/>
              <a:t>Binary fission: mostly unicellular organisms and prokaryotes </a:t>
            </a:r>
          </a:p>
          <a:p>
            <a:r>
              <a:rPr lang="en-AU" dirty="0" smtClean="0"/>
              <a:t>Mitosis:</a:t>
            </a:r>
            <a:r>
              <a:rPr lang="en-AU" baseline="0" dirty="0" smtClean="0"/>
              <a:t> most multicellular organisms and eukaryotes (somatic cells… any cells that are not sex cells) </a:t>
            </a:r>
          </a:p>
          <a:p>
            <a:r>
              <a:rPr lang="en-AU" baseline="0" dirty="0" smtClean="0"/>
              <a:t>Meiosis: occurs only in sex cells (sperm and egg) </a:t>
            </a:r>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5</a:t>
            </a:fld>
            <a:endParaRPr lang="en-AU"/>
          </a:p>
        </p:txBody>
      </p:sp>
    </p:spTree>
    <p:extLst>
      <p:ext uri="{BB962C8B-B14F-4D97-AF65-F5344CB8AC3E}">
        <p14:creationId xmlns:p14="http://schemas.microsoft.com/office/powerpoint/2010/main" val="4090131048"/>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smtClean="0"/>
              <a:t>(Prokaryotic cells – DNA/chromosome in cytoplasm – also have ribosomes,</a:t>
            </a:r>
            <a:r>
              <a:rPr lang="en-AU" baseline="0" dirty="0" smtClean="0"/>
              <a:t> but no membrane organelles</a:t>
            </a:r>
            <a:r>
              <a:rPr lang="en-AU" dirty="0" smtClean="0"/>
              <a:t>)</a:t>
            </a:r>
          </a:p>
          <a:p>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6</a:t>
            </a:fld>
            <a:endParaRPr lang="en-AU"/>
          </a:p>
        </p:txBody>
      </p:sp>
    </p:spTree>
    <p:extLst>
      <p:ext uri="{BB962C8B-B14F-4D97-AF65-F5344CB8AC3E}">
        <p14:creationId xmlns:p14="http://schemas.microsoft.com/office/powerpoint/2010/main" val="1798079053"/>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smtClean="0"/>
              <a:t>(Prokaryotic cells – DNA/chromosome in cytoplasm – also have ribosomes,</a:t>
            </a:r>
            <a:r>
              <a:rPr lang="en-AU" baseline="0" dirty="0" smtClean="0"/>
              <a:t> but no membrane organelles</a:t>
            </a:r>
            <a:r>
              <a:rPr lang="en-AU" dirty="0" smtClean="0"/>
              <a:t>)</a:t>
            </a:r>
          </a:p>
          <a:p>
            <a:r>
              <a:rPr lang="en-AU" dirty="0" smtClean="0"/>
              <a:t>1. A cells DNA is replicated so that 2 copies of it exist in the cell </a:t>
            </a:r>
          </a:p>
          <a:p>
            <a:r>
              <a:rPr lang="en-AU" dirty="0" smtClean="0"/>
              <a:t>2.</a:t>
            </a:r>
            <a:r>
              <a:rPr lang="en-AU" baseline="0" dirty="0" smtClean="0"/>
              <a:t> </a:t>
            </a:r>
            <a:r>
              <a:rPr lang="en-AU" dirty="0" smtClean="0"/>
              <a:t>The parents’ DNA coils to form 2 identical circular chromosomes </a:t>
            </a:r>
          </a:p>
          <a:p>
            <a:r>
              <a:rPr lang="en-AU" dirty="0" smtClean="0"/>
              <a:t>3. Each chromosome attaches itself</a:t>
            </a:r>
            <a:r>
              <a:rPr lang="en-AU" baseline="0" dirty="0" smtClean="0"/>
              <a:t> to the inside of the cell membrane </a:t>
            </a:r>
          </a:p>
          <a:p>
            <a:r>
              <a:rPr lang="en-AU" baseline="0" dirty="0" smtClean="0"/>
              <a:t>4. The two chromosomes are moved to opposite ends of the parent cell as it grows lengthways</a:t>
            </a:r>
          </a:p>
          <a:p>
            <a:r>
              <a:rPr lang="en-AU" baseline="0" dirty="0" smtClean="0"/>
              <a:t>5. The cell membrane of the parent grows inward </a:t>
            </a:r>
          </a:p>
          <a:p>
            <a:r>
              <a:rPr lang="en-AU" baseline="0" dirty="0" smtClean="0"/>
              <a:t>6. This causes the parent cell to split into 2</a:t>
            </a:r>
          </a:p>
          <a:p>
            <a:r>
              <a:rPr lang="en-AU" baseline="0" dirty="0" smtClean="0"/>
              <a:t>7. The division of the parent cell is complete resulting in two identical daughter cells </a:t>
            </a:r>
          </a:p>
          <a:p>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7</a:t>
            </a:fld>
            <a:endParaRPr lang="en-AU"/>
          </a:p>
        </p:txBody>
      </p:sp>
    </p:spTree>
    <p:extLst>
      <p:ext uri="{BB962C8B-B14F-4D97-AF65-F5344CB8AC3E}">
        <p14:creationId xmlns:p14="http://schemas.microsoft.com/office/powerpoint/2010/main" val="605819734"/>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smtClean="0"/>
              <a:t>1. A cells DNA is replicated so that 2 copies of it exist in the cell </a:t>
            </a:r>
          </a:p>
          <a:p>
            <a:r>
              <a:rPr lang="en-AU" dirty="0" smtClean="0"/>
              <a:t>2. The parents DNA coils to form 2 identical circular chromosomes </a:t>
            </a:r>
          </a:p>
          <a:p>
            <a:r>
              <a:rPr lang="en-AU" dirty="0" smtClean="0"/>
              <a:t>3. Each chromosome attaches itself</a:t>
            </a:r>
            <a:r>
              <a:rPr lang="en-AU" baseline="0" dirty="0" smtClean="0"/>
              <a:t> to the inside of the cell membrane </a:t>
            </a:r>
          </a:p>
          <a:p>
            <a:r>
              <a:rPr lang="en-AU" baseline="0" dirty="0" smtClean="0"/>
              <a:t>4. The two chromosomes are moved to opposite ends of the parent cell as it grows lengthways</a:t>
            </a:r>
          </a:p>
          <a:p>
            <a:r>
              <a:rPr lang="en-AU" baseline="0" dirty="0" smtClean="0"/>
              <a:t>5. The cell membrane of the parent grows inward, This causes the parent cell to split into 2</a:t>
            </a:r>
          </a:p>
          <a:p>
            <a:r>
              <a:rPr lang="en-AU" baseline="0" dirty="0" smtClean="0"/>
              <a:t>6. The division of the parent cell is complete resulting in two identical daughter cells </a:t>
            </a:r>
          </a:p>
        </p:txBody>
      </p:sp>
      <p:sp>
        <p:nvSpPr>
          <p:cNvPr id="4" name="Slide Number Placeholder 3"/>
          <p:cNvSpPr>
            <a:spLocks noGrp="1"/>
          </p:cNvSpPr>
          <p:nvPr>
            <p:ph type="sldNum" sz="quarter" idx="10"/>
          </p:nvPr>
        </p:nvSpPr>
        <p:spPr/>
        <p:txBody>
          <a:bodyPr/>
          <a:lstStyle/>
          <a:p>
            <a:fld id="{3097B9E9-AEB9-418B-9155-65D6B45E9359}" type="slidenum">
              <a:rPr lang="en-AU" smtClean="0"/>
              <a:t>8</a:t>
            </a:fld>
            <a:endParaRPr lang="en-AU"/>
          </a:p>
        </p:txBody>
      </p:sp>
    </p:spTree>
    <p:extLst>
      <p:ext uri="{BB962C8B-B14F-4D97-AF65-F5344CB8AC3E}">
        <p14:creationId xmlns:p14="http://schemas.microsoft.com/office/powerpoint/2010/main" val="3373774361"/>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171450" indent="-171450">
              <a:buFontTx/>
              <a:buChar char="-"/>
            </a:pPr>
            <a:r>
              <a:rPr lang="en-AU" dirty="0" smtClean="0"/>
              <a:t>DNA in nucleus</a:t>
            </a:r>
          </a:p>
          <a:p>
            <a:pPr marL="171450" indent="-171450">
              <a:buFontTx/>
              <a:buChar char="-"/>
            </a:pPr>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9</a:t>
            </a:fld>
            <a:endParaRPr lang="en-AU"/>
          </a:p>
        </p:txBody>
      </p:sp>
    </p:spTree>
    <p:extLst>
      <p:ext uri="{BB962C8B-B14F-4D97-AF65-F5344CB8AC3E}">
        <p14:creationId xmlns:p14="http://schemas.microsoft.com/office/powerpoint/2010/main" val="1445352307"/>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smtClean="0"/>
              <a:t>Has 5 phases </a:t>
            </a:r>
          </a:p>
          <a:p>
            <a:r>
              <a:rPr lang="en-AU" dirty="0" smtClean="0"/>
              <a:t>Talk through each</a:t>
            </a:r>
            <a:r>
              <a:rPr lang="en-AU" baseline="0" dirty="0" smtClean="0"/>
              <a:t> one, then we’re going to…</a:t>
            </a:r>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10</a:t>
            </a:fld>
            <a:endParaRPr lang="en-AU"/>
          </a:p>
        </p:txBody>
      </p:sp>
    </p:spTree>
    <p:extLst>
      <p:ext uri="{BB962C8B-B14F-4D97-AF65-F5344CB8AC3E}">
        <p14:creationId xmlns:p14="http://schemas.microsoft.com/office/powerpoint/2010/main" val="673693210"/>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smtClean="0"/>
              <a:t>Chromosomes are condensed</a:t>
            </a:r>
            <a:r>
              <a:rPr lang="en-AU" baseline="0" dirty="0" smtClean="0"/>
              <a:t> DNA (mix of DNA and protein)</a:t>
            </a:r>
            <a:endParaRPr lang="en-AU" dirty="0" smtClean="0"/>
          </a:p>
          <a:p>
            <a:r>
              <a:rPr lang="en-AU" dirty="0" smtClean="0"/>
              <a:t>Eukaryotic</a:t>
            </a:r>
            <a:r>
              <a:rPr lang="en-AU" baseline="0" dirty="0" smtClean="0"/>
              <a:t> cells have more DNA – A human cell has 46 chromosomes – 23 pairs inherited from maternal and paternal line – normally they look like; l </a:t>
            </a:r>
          </a:p>
          <a:p>
            <a:r>
              <a:rPr lang="en-AU" baseline="0" dirty="0" smtClean="0"/>
              <a:t>When DNA replicates, DNA and chromosomes are doubles – they look like; X (joined at the centromere)</a:t>
            </a:r>
            <a:endParaRPr lang="en-AU" dirty="0" smtClean="0"/>
          </a:p>
          <a:p>
            <a:r>
              <a:rPr lang="en-AU" dirty="0" smtClean="0"/>
              <a:t>Each chromosome</a:t>
            </a:r>
            <a:r>
              <a:rPr lang="en-AU" baseline="0" dirty="0" smtClean="0"/>
              <a:t> is replicated and the pair of identical chromatids join at the centromere </a:t>
            </a:r>
          </a:p>
          <a:p>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11</a:t>
            </a:fld>
            <a:endParaRPr lang="en-AU"/>
          </a:p>
        </p:txBody>
      </p:sp>
    </p:spTree>
    <p:extLst>
      <p:ext uri="{BB962C8B-B14F-4D97-AF65-F5344CB8AC3E}">
        <p14:creationId xmlns:p14="http://schemas.microsoft.com/office/powerpoint/2010/main" val="3373190731"/>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smtClean="0"/>
              <a:t>Chromosomes are condensed</a:t>
            </a:r>
            <a:r>
              <a:rPr lang="en-AU" baseline="0" dirty="0" smtClean="0"/>
              <a:t> DNA (mix of DNA and protein)</a:t>
            </a:r>
            <a:endParaRPr lang="en-AU" dirty="0" smtClean="0"/>
          </a:p>
          <a:p>
            <a:r>
              <a:rPr lang="en-AU" dirty="0" smtClean="0"/>
              <a:t>Eukaryotic</a:t>
            </a:r>
            <a:r>
              <a:rPr lang="en-AU" baseline="0" dirty="0" smtClean="0"/>
              <a:t> cells have more DNA – A human cell has 46 chromosomes – 23 pairs inherited from maternal and paternal line – normally they look like; l </a:t>
            </a:r>
          </a:p>
          <a:p>
            <a:r>
              <a:rPr lang="en-AU" baseline="0" dirty="0" smtClean="0"/>
              <a:t>When DNA replicates, DNA and chromosomes are doubles – they look like; X (joined at the centromere)</a:t>
            </a:r>
            <a:endParaRPr lang="en-AU" dirty="0" smtClean="0"/>
          </a:p>
          <a:p>
            <a:r>
              <a:rPr lang="en-AU" dirty="0" smtClean="0"/>
              <a:t>Each chromosome</a:t>
            </a:r>
            <a:r>
              <a:rPr lang="en-AU" baseline="0" dirty="0" smtClean="0"/>
              <a:t> is replicated and the pair of identical chromatids join at the centromere </a:t>
            </a:r>
          </a:p>
          <a:p>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12</a:t>
            </a:fld>
            <a:endParaRPr lang="en-AU"/>
          </a:p>
        </p:txBody>
      </p:sp>
    </p:spTree>
    <p:extLst>
      <p:ext uri="{BB962C8B-B14F-4D97-AF65-F5344CB8AC3E}">
        <p14:creationId xmlns:p14="http://schemas.microsoft.com/office/powerpoint/2010/main" val="2792555142"/>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smtClean="0"/>
              <a:t>Like reeling</a:t>
            </a:r>
            <a:r>
              <a:rPr lang="en-AU" baseline="0" dirty="0" smtClean="0"/>
              <a:t> in a fish</a:t>
            </a:r>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14</a:t>
            </a:fld>
            <a:endParaRPr lang="en-AU"/>
          </a:p>
        </p:txBody>
      </p:sp>
    </p:spTree>
    <p:extLst>
      <p:ext uri="{BB962C8B-B14F-4D97-AF65-F5344CB8AC3E}">
        <p14:creationId xmlns:p14="http://schemas.microsoft.com/office/powerpoint/2010/main" val="736424713"/>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AU" dirty="0" smtClean="0"/>
              <a:t>IPMAT</a:t>
            </a:r>
          </a:p>
          <a:p>
            <a:r>
              <a:rPr lang="en-AU" dirty="0" smtClean="0"/>
              <a:t>Interphase-</a:t>
            </a:r>
            <a:r>
              <a:rPr lang="en-AU" baseline="0" dirty="0" smtClean="0"/>
              <a:t> cell prepares for division, DNA is replicated </a:t>
            </a:r>
          </a:p>
          <a:p>
            <a:r>
              <a:rPr lang="en-AU" baseline="0" dirty="0" smtClean="0"/>
              <a:t>Prophase- chromosomes condense and become visible under a microscope in pairs called chromatids </a:t>
            </a:r>
          </a:p>
          <a:p>
            <a:r>
              <a:rPr lang="en-AU" baseline="0" dirty="0" smtClean="0"/>
              <a:t>Metaphase: the chromosomes line up along the centre of the cell (the equator) and spindle fibres reach out from opposite ends of the cell to attach itself to the centromeres of the chromosomes </a:t>
            </a:r>
          </a:p>
          <a:p>
            <a:r>
              <a:rPr lang="en-AU" dirty="0" smtClean="0"/>
              <a:t>Anaphase: the chromatids</a:t>
            </a:r>
            <a:r>
              <a:rPr lang="en-AU" baseline="0" dirty="0" smtClean="0"/>
              <a:t> are separated from the centromere and pulled to opposite ends of the cell. </a:t>
            </a:r>
          </a:p>
          <a:p>
            <a:r>
              <a:rPr lang="en-AU" baseline="0" dirty="0" smtClean="0"/>
              <a:t>Telophase: cytokinesis occurs </a:t>
            </a:r>
          </a:p>
          <a:p>
            <a:r>
              <a:rPr lang="en-AU" baseline="0" dirty="0" err="1" smtClean="0"/>
              <a:t>Cytokenesis</a:t>
            </a:r>
            <a:r>
              <a:rPr lang="en-AU" baseline="0" dirty="0" smtClean="0"/>
              <a:t>: protein fibres in the cell membrane constrict to form a folding called a cleavage furrow, further constriction leads to the formation of 2 identical daughter cells </a:t>
            </a:r>
            <a:endParaRPr lang="en-AU" dirty="0"/>
          </a:p>
        </p:txBody>
      </p:sp>
      <p:sp>
        <p:nvSpPr>
          <p:cNvPr id="4" name="Slide Number Placeholder 3"/>
          <p:cNvSpPr>
            <a:spLocks noGrp="1"/>
          </p:cNvSpPr>
          <p:nvPr>
            <p:ph type="sldNum" sz="quarter" idx="10"/>
          </p:nvPr>
        </p:nvSpPr>
        <p:spPr/>
        <p:txBody>
          <a:bodyPr/>
          <a:lstStyle/>
          <a:p>
            <a:fld id="{3097B9E9-AEB9-418B-9155-65D6B45E9359}" type="slidenum">
              <a:rPr lang="en-AU" smtClean="0"/>
              <a:t>17</a:t>
            </a:fld>
            <a:endParaRPr lang="en-AU"/>
          </a:p>
        </p:txBody>
      </p:sp>
    </p:spTree>
    <p:extLst>
      <p:ext uri="{BB962C8B-B14F-4D97-AF65-F5344CB8AC3E}">
        <p14:creationId xmlns:p14="http://schemas.microsoft.com/office/powerpoint/2010/main" val="3263490314"/>
      </p:ext>
    </p:extLst>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showMasterSp="0" type="title" preserve="1">
  <p:cSld name="Title Slide">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32" name="Straight Connector 31"/>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4"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Isosceles Triangle 26"/>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30"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31" name="Isosceles Triangle 30"/>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19" name="Isosceles Triangle 18"/>
            <p:cNvSpPr/>
            <p:nvPr/>
          </p:nvSpPr>
          <p:spPr>
            <a:xfrm rot="10800000">
              <a:off x="0" y="0"/>
              <a:ext cx="842596" cy="5666154"/>
            </a:xfrm>
            <a:prstGeom prst="triangle">
              <a:avLst>
                <a:gd name="adj" fmla="val 10000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1"/>
          <p:cNvSpPr>
            <a:spLocks noGrp="1"/>
          </p:cNvSpPr>
          <p:nvPr>
            <p:ph type="ctrTitle"/>
          </p:nvPr>
        </p:nvSpPr>
        <p:spPr>
          <a:xfrm>
            <a:off x="1507067" y="2404534"/>
            <a:ext cx="7766936" cy="1646302"/>
          </a:xfrm>
        </p:spPr>
        <p:txBody>
          <a:bodyPr anchor="b">
            <a:noAutofit/>
          </a:bodyPr>
          <a:lstStyle>
            <a:lvl1pPr algn="r">
              <a:defRPr sz="5400">
                <a:solidFill>
                  <a:schemeClr val="accent1"/>
                </a:solidFill>
              </a:defRPr>
            </a:lvl1pPr>
          </a:lstStyle>
          <a:p>
            <a:r>
              <a:rPr lang="en-US" smtClean="0"/>
              <a:t>Click to edit Master title style</a:t>
            </a:r>
            <a:endParaRPr lang="en-US" dirty="0"/>
          </a:p>
        </p:txBody>
      </p:sp>
      <p:sp>
        <p:nvSpPr>
          <p:cNvPr id="3" name="Subtitle 2"/>
          <p:cNvSpPr>
            <a:spLocks noGrp="1"/>
          </p:cNvSpPr>
          <p:nvPr>
            <p:ph type="subTitle" idx="1"/>
          </p:nvPr>
        </p:nvSpPr>
        <p:spPr>
          <a:xfrm>
            <a:off x="1507067" y="4050833"/>
            <a:ext cx="7766936" cy="1096899"/>
          </a:xfrm>
        </p:spPr>
        <p:txBody>
          <a:bodyPr anchor="t"/>
          <a:lstStyle>
            <a:lvl1pPr marL="0" indent="0" algn="r">
              <a:buNone/>
              <a:defRPr>
                <a:solidFill>
                  <a:schemeClr val="tx1">
                    <a:lumMod val="50000"/>
                    <a:lumOff val="50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normAutofit/>
          </a:bodyPr>
          <a:lstStyle>
            <a:lvl1pPr>
              <a:defRPr sz="3600"/>
            </a:lvl1pPr>
          </a:lstStyle>
          <a:p>
            <a:r>
              <a:rPr lang="en-US" smtClean="0"/>
              <a:t>Click to edit Master title style</a:t>
            </a:r>
            <a:endParaRPr lang="en-US" dirty="0"/>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677335" y="2700867"/>
            <a:ext cx="8596668" cy="1826581"/>
          </a:xfrm>
        </p:spPr>
        <p:txBody>
          <a:bodyPr anchor="b"/>
          <a:lstStyle>
            <a:lvl1pPr algn="l">
              <a:defRPr sz="40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860400"/>
          </a:xfrm>
        </p:spPr>
        <p:txBody>
          <a:bodyPr anchor="t"/>
          <a:lstStyle>
            <a:lvl1pPr marL="0" indent="0" algn="l">
              <a:buNone/>
              <a:defRPr sz="20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Content Placeholder 2"/>
          <p:cNvSpPr>
            <a:spLocks noGrp="1"/>
          </p:cNvSpPr>
          <p:nvPr>
            <p:ph sz="half" idx="1"/>
          </p:nvPr>
        </p:nvSpPr>
        <p:spPr>
          <a:xfrm>
            <a:off x="677334" y="2160589"/>
            <a:ext cx="4184035" cy="3880772"/>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Content Placeholder 3"/>
          <p:cNvSpPr>
            <a:spLocks noGrp="1"/>
          </p:cNvSpPr>
          <p:nvPr>
            <p:ph sz="half" idx="2"/>
          </p:nvPr>
        </p:nvSpPr>
        <p:spPr>
          <a:xfrm>
            <a:off x="5089970" y="2160589"/>
            <a:ext cx="4184034" cy="3880773"/>
          </a:xfrm>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Date Placeholder 4"/>
          <p:cNvSpPr>
            <a:spLocks noGrp="1"/>
          </p:cNvSpPr>
          <p:nvPr>
            <p:ph type="dt" sz="half" idx="10"/>
          </p:nvPr>
        </p:nvSpPr>
        <p:spPr/>
        <p:txBody>
          <a:bodyPr/>
          <a:lstStyle/>
          <a:p>
            <a:fld id="{EB712588-04B1-427B-82EE-E8DB90309F08}" type="datetimeFigureOut">
              <a:rPr lang="en-US" dirty="0"/>
              <a:t>9/7/2017</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FF9F0C5-380F-41C2-899A-BAC0F0927E16}" type="slidenum">
              <a:rPr lang="en-US" dirty="0"/>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dirty="0"/>
          </a:p>
        </p:txBody>
      </p:sp>
      <p:sp>
        <p:nvSpPr>
          <p:cNvPr id="3" name="Text Placeholder 2"/>
          <p:cNvSpPr>
            <a:spLocks noGrp="1"/>
          </p:cNvSpPr>
          <p:nvPr>
            <p:ph type="body" idx="1"/>
          </p:nvPr>
        </p:nvSpPr>
        <p:spPr>
          <a:xfrm>
            <a:off x="675745" y="2160983"/>
            <a:ext cx="4185623"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675745" y="2737245"/>
            <a:ext cx="4185623"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5" name="Text Placeholder 4"/>
          <p:cNvSpPr>
            <a:spLocks noGrp="1"/>
          </p:cNvSpPr>
          <p:nvPr>
            <p:ph type="body" sz="quarter" idx="3"/>
          </p:nvPr>
        </p:nvSpPr>
        <p:spPr>
          <a:xfrm>
            <a:off x="5088383" y="2160983"/>
            <a:ext cx="4185618" cy="576262"/>
          </a:xfrm>
        </p:spPr>
        <p:txBody>
          <a:bodyPr anchor="b">
            <a:noAutofit/>
          </a:bodyPr>
          <a:lstStyle>
            <a:lvl1pPr marL="0" indent="0">
              <a:buNone/>
              <a:defRPr sz="2400" b="0"/>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5088384" y="2737245"/>
            <a:ext cx="4185617" cy="330411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7" name="Date Placeholder 6"/>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a:xfrm>
            <a:off x="677334" y="609600"/>
            <a:ext cx="8596668" cy="1320800"/>
          </a:xfrm>
        </p:spPr>
        <p:txBody>
          <a:bodyPr/>
          <a:lstStyle/>
          <a:p>
            <a:r>
              <a:rPr lang="en-US" smtClean="0"/>
              <a:t>Click to edit Master title style</a:t>
            </a:r>
            <a:endParaRPr lang="en-US" dirty="0"/>
          </a:p>
        </p:txBody>
      </p:sp>
      <p:sp>
        <p:nvSpPr>
          <p:cNvPr id="3" name="Date Placeholder 2"/>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1498604"/>
            <a:ext cx="3854528" cy="1278466"/>
          </a:xfrm>
        </p:spPr>
        <p:txBody>
          <a:bodyPr anchor="b">
            <a:normAutofit/>
          </a:bodyPr>
          <a:lstStyle>
            <a:lvl1pPr>
              <a:defRPr sz="2000"/>
            </a:lvl1pPr>
          </a:lstStyle>
          <a:p>
            <a:r>
              <a:rPr lang="en-US" smtClean="0"/>
              <a:t>Click to edit Master title style</a:t>
            </a:r>
            <a:endParaRPr lang="en-US" dirty="0"/>
          </a:p>
        </p:txBody>
      </p:sp>
      <p:sp>
        <p:nvSpPr>
          <p:cNvPr id="3" name="Content Placeholder 2"/>
          <p:cNvSpPr>
            <a:spLocks noGrp="1"/>
          </p:cNvSpPr>
          <p:nvPr>
            <p:ph idx="1"/>
          </p:nvPr>
        </p:nvSpPr>
        <p:spPr>
          <a:xfrm>
            <a:off x="4760461" y="514924"/>
            <a:ext cx="4513541" cy="5526437"/>
          </a:xfrm>
        </p:spPr>
        <p:txBody>
          <a:bodyPr>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Text Placeholder 3"/>
          <p:cNvSpPr>
            <a:spLocks noGrp="1"/>
          </p:cNvSpPr>
          <p:nvPr>
            <p:ph type="body" sz="half" idx="2"/>
          </p:nvPr>
        </p:nvSpPr>
        <p:spPr>
          <a:xfrm>
            <a:off x="677334" y="2777069"/>
            <a:ext cx="3854528" cy="2584449"/>
          </a:xfrm>
        </p:spPr>
        <p:txBody>
          <a:bodyPr>
            <a:normAutofit/>
          </a:bodyPr>
          <a:lstStyle>
            <a:lvl1pPr marL="0" indent="0">
              <a:buNone/>
              <a:defRPr sz="1400"/>
            </a:lvl1pPr>
            <a:lvl2pPr marL="457063" indent="0">
              <a:buNone/>
              <a:defRPr sz="1400"/>
            </a:lvl2pPr>
            <a:lvl3pPr marL="914126" indent="0">
              <a:buNone/>
              <a:defRPr sz="1200"/>
            </a:lvl3pPr>
            <a:lvl4pPr marL="1371189" indent="0">
              <a:buNone/>
              <a:defRPr sz="1000"/>
            </a:lvl4pPr>
            <a:lvl5pPr marL="1828251" indent="0">
              <a:buNone/>
              <a:defRPr sz="1000"/>
            </a:lvl5pPr>
            <a:lvl6pPr marL="2285314" indent="0">
              <a:buNone/>
              <a:defRPr sz="1000"/>
            </a:lvl6pPr>
            <a:lvl7pPr marL="2742377" indent="0">
              <a:buNone/>
              <a:defRPr sz="1000"/>
            </a:lvl7pPr>
            <a:lvl8pPr marL="3199440" indent="0">
              <a:buNone/>
              <a:defRPr sz="1000"/>
            </a:lvl8pPr>
            <a:lvl9pPr marL="3656503" indent="0">
              <a:buNone/>
              <a:defRPr sz="10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42A54C80-263E-416B-A8E0-580EDEADCBDC}" type="datetimeFigureOut">
              <a:rPr lang="en-US" dirty="0"/>
              <a:t>9/7/2017</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519954A3-9DFD-4C44-94BA-B95130A3BA1C}" type="slidenum">
              <a:rPr lang="en-US" dirty="0"/>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4" y="4800600"/>
            <a:ext cx="8596667" cy="566738"/>
          </a:xfrm>
        </p:spPr>
        <p:txBody>
          <a:bodyPr anchor="b">
            <a:normAutofit/>
          </a:bodyPr>
          <a:lstStyle>
            <a:lvl1pPr algn="l">
              <a:defRPr sz="2400" b="0"/>
            </a:lvl1pPr>
          </a:lstStyle>
          <a:p>
            <a:r>
              <a:rPr lang="en-US" smtClean="0"/>
              <a:t>Click to edit Master title style</a:t>
            </a:r>
            <a:endParaRPr lang="en-US" dirty="0"/>
          </a:p>
        </p:txBody>
      </p:sp>
      <p:sp>
        <p:nvSpPr>
          <p:cNvPr id="3" name="Picture Placeholder 2"/>
          <p:cNvSpPr>
            <a:spLocks noGrp="1" noChangeAspect="1"/>
          </p:cNvSpPr>
          <p:nvPr>
            <p:ph type="pic" idx="1"/>
          </p:nvPr>
        </p:nvSpPr>
        <p:spPr>
          <a:xfrm>
            <a:off x="677334" y="609600"/>
            <a:ext cx="8596668" cy="3845718"/>
          </a:xfrm>
        </p:spPr>
        <p:txBody>
          <a:bodyPr anchor="t">
            <a:normAutofit/>
          </a:bodyPr>
          <a:lstStyle>
            <a:lvl1pPr marL="0" indent="0" algn="ctr">
              <a:buNone/>
              <a:defRPr sz="1600"/>
            </a:lvl1pPr>
            <a:lvl2pPr marL="457200" indent="0">
              <a:buNone/>
              <a:defRPr sz="1600"/>
            </a:lvl2pPr>
            <a:lvl3pPr marL="914400" indent="0">
              <a:buNone/>
              <a:defRPr sz="1600"/>
            </a:lvl3pPr>
            <a:lvl4pPr marL="1371600" indent="0">
              <a:buNone/>
              <a:defRPr sz="1600"/>
            </a:lvl4pPr>
            <a:lvl5pPr marL="1828800" indent="0">
              <a:buNone/>
              <a:defRPr sz="1600"/>
            </a:lvl5pPr>
            <a:lvl6pPr marL="2286000" indent="0">
              <a:buNone/>
              <a:defRPr sz="1600"/>
            </a:lvl6pPr>
            <a:lvl7pPr marL="2743200" indent="0">
              <a:buNone/>
              <a:defRPr sz="1600"/>
            </a:lvl7pPr>
            <a:lvl8pPr marL="3200400" indent="0">
              <a:buNone/>
              <a:defRPr sz="1600"/>
            </a:lvl8pPr>
            <a:lvl9pPr marL="3657600" indent="0">
              <a:buNone/>
              <a:defRPr sz="1600"/>
            </a:lvl9pPr>
          </a:lstStyle>
          <a:p>
            <a:r>
              <a:rPr lang="en-US" smtClean="0"/>
              <a:t>Click icon to add picture</a:t>
            </a:r>
            <a:endParaRPr lang="en-US" dirty="0"/>
          </a:p>
        </p:txBody>
      </p:sp>
      <p:sp>
        <p:nvSpPr>
          <p:cNvPr id="4" name="Text Placeholder 3"/>
          <p:cNvSpPr>
            <a:spLocks noGrp="1"/>
          </p:cNvSpPr>
          <p:nvPr>
            <p:ph type="body" sz="half" idx="2"/>
          </p:nvPr>
        </p:nvSpPr>
        <p:spPr>
          <a:xfrm>
            <a:off x="677334" y="5367338"/>
            <a:ext cx="8596667" cy="674024"/>
          </a:xfrm>
        </p:spPr>
        <p:txBody>
          <a:bodyPr>
            <a:normAutofit/>
          </a:bodyPr>
          <a:lstStyle>
            <a:lvl1pPr marL="0" indent="0">
              <a:buNone/>
              <a:defRPr sz="12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preserve="1">
  <p:cSld name="Title and Caption">
    <p:spTree>
      <p:nvGrpSpPr>
        <p:cNvPr id="1" name=""/>
        <p:cNvGrpSpPr/>
        <p:nvPr/>
      </p:nvGrpSpPr>
      <p:grpSpPr>
        <a:xfrm>
          <a:off x="0" y="0"/>
          <a:ext cx="0" cy="0"/>
          <a:chOff x="0" y="0"/>
          <a:chExt cx="0" cy="0"/>
        </a:xfrm>
      </p:grpSpPr>
      <p:sp>
        <p:nvSpPr>
          <p:cNvPr id="2" name="Title 1"/>
          <p:cNvSpPr>
            <a:spLocks noGrp="1"/>
          </p:cNvSpPr>
          <p:nvPr>
            <p:ph type="title"/>
          </p:nvPr>
        </p:nvSpPr>
        <p:spPr>
          <a:xfrm>
            <a:off x="677335" y="609600"/>
            <a:ext cx="8596668" cy="3403600"/>
          </a:xfrm>
        </p:spPr>
        <p:txBody>
          <a:bodyPr anchor="ctr">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preserve="1">
  <p:cSld name="Quot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1366139" y="3632200"/>
            <a:ext cx="7224524" cy="381000"/>
          </a:xfrm>
        </p:spPr>
        <p:txBody>
          <a:bodyPr anchor="ctr">
            <a:noAutofit/>
          </a:bodyPr>
          <a:lstStyle>
            <a:lvl1pPr marL="0" indent="0">
              <a:buFontTx/>
              <a:buNone/>
              <a:defRPr sz="1600">
                <a:solidFill>
                  <a:schemeClr val="tx1">
                    <a:lumMod val="50000"/>
                    <a:lumOff val="50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470400"/>
            <a:ext cx="8596668" cy="1570962"/>
          </a:xfrm>
        </p:spPr>
        <p:txBody>
          <a:bodyPr anchor="ctr">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20" name="TextBox 19"/>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2" name="TextBox 21"/>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latin typeface="Arial"/>
              </a:rPr>
              <a:t>”</a:t>
            </a:r>
            <a:endParaRPr lang="en-US" dirty="0">
              <a:solidFill>
                <a:schemeClr val="accent1">
                  <a:lumMod val="60000"/>
                  <a:lumOff val="40000"/>
                </a:schemeClr>
              </a:solidFill>
              <a:latin typeface="Arial"/>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preserve="1">
  <p:cSld name="Name Card">
    <p:spTree>
      <p:nvGrpSpPr>
        <p:cNvPr id="1" name=""/>
        <p:cNvGrpSpPr/>
        <p:nvPr/>
      </p:nvGrpSpPr>
      <p:grpSpPr>
        <a:xfrm>
          <a:off x="0" y="0"/>
          <a:ext cx="0" cy="0"/>
          <a:chOff x="0" y="0"/>
          <a:chExt cx="0" cy="0"/>
        </a:xfrm>
      </p:grpSpPr>
      <p:sp>
        <p:nvSpPr>
          <p:cNvPr id="2" name="Title 1"/>
          <p:cNvSpPr>
            <a:spLocks noGrp="1"/>
          </p:cNvSpPr>
          <p:nvPr>
            <p:ph type="title"/>
          </p:nvPr>
        </p:nvSpPr>
        <p:spPr>
          <a:xfrm>
            <a:off x="677335" y="1931988"/>
            <a:ext cx="8596668" cy="2595460"/>
          </a:xfrm>
        </p:spPr>
        <p:txBody>
          <a:bodyPr anchor="b">
            <a:normAutofit/>
          </a:bodyPr>
          <a:lstStyle>
            <a:lvl1pPr algn="l">
              <a:defRPr sz="4400" b="0" cap="none"/>
            </a:lvl1pPr>
          </a:lstStyle>
          <a:p>
            <a:r>
              <a:rPr lang="en-US" smtClean="0"/>
              <a:t>Click to edit Master title style</a:t>
            </a:r>
            <a:endParaRPr lang="en-US" dirty="0"/>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75000"/>
                    <a:lumOff val="2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preserve="1">
  <p:cSld name="Quote Name Card">
    <p:spTree>
      <p:nvGrpSpPr>
        <p:cNvPr id="1" name=""/>
        <p:cNvGrpSpPr/>
        <p:nvPr/>
      </p:nvGrpSpPr>
      <p:grpSpPr>
        <a:xfrm>
          <a:off x="0" y="0"/>
          <a:ext cx="0" cy="0"/>
          <a:chOff x="0" y="0"/>
          <a:chExt cx="0" cy="0"/>
        </a:xfrm>
      </p:grpSpPr>
      <p:sp>
        <p:nvSpPr>
          <p:cNvPr id="2" name="Title 1"/>
          <p:cNvSpPr>
            <a:spLocks noGrp="1"/>
          </p:cNvSpPr>
          <p:nvPr>
            <p:ph type="title"/>
          </p:nvPr>
        </p:nvSpPr>
        <p:spPr>
          <a:xfrm>
            <a:off x="931334" y="609600"/>
            <a:ext cx="8094134"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tx1">
                    <a:lumMod val="75000"/>
                    <a:lumOff val="25000"/>
                  </a:schemeClr>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
        <p:nvSpPr>
          <p:cNvPr id="24" name="TextBox 23"/>
          <p:cNvSpPr txBox="1"/>
          <p:nvPr/>
        </p:nvSpPr>
        <p:spPr>
          <a:xfrm>
            <a:off x="541870" y="790378"/>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
        <p:nvSpPr>
          <p:cNvPr id="25" name="TextBox 24"/>
          <p:cNvSpPr txBox="1"/>
          <p:nvPr/>
        </p:nvSpPr>
        <p:spPr>
          <a:xfrm>
            <a:off x="8893011" y="2886556"/>
            <a:ext cx="609600" cy="584776"/>
          </a:xfrm>
          <a:prstGeom prst="rect">
            <a:avLst/>
          </a:prstGeom>
        </p:spPr>
        <p:txBody>
          <a:bodyPr vert="horz" lIns="91440" tIns="45720" rIns="91440" bIns="45720" rtlCol="0" anchor="ctr">
            <a:noAutofit/>
          </a:bodyPr>
          <a:lstStyle/>
          <a:p>
            <a:pPr lvl="0"/>
            <a:r>
              <a:rPr lang="en-US" sz="8000" baseline="0" dirty="0">
                <a:ln w="3175" cmpd="sng">
                  <a:noFill/>
                </a:ln>
                <a:solidFill>
                  <a:schemeClr val="accent1">
                    <a:lumMod val="60000"/>
                    <a:lumOff val="40000"/>
                  </a:schemeClr>
                </a:solidFill>
                <a:effectLst/>
                <a:latin typeface="Arial"/>
              </a:rPr>
              <a:t>”</a:t>
            </a:r>
          </a:p>
        </p:txBody>
      </p:sp>
    </p:spTree>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preserve="1">
  <p:cSld name="True or False">
    <p:spTree>
      <p:nvGrpSpPr>
        <p:cNvPr id="1" name=""/>
        <p:cNvGrpSpPr/>
        <p:nvPr/>
      </p:nvGrpSpPr>
      <p:grpSpPr>
        <a:xfrm>
          <a:off x="0" y="0"/>
          <a:ext cx="0" cy="0"/>
          <a:chOff x="0" y="0"/>
          <a:chExt cx="0" cy="0"/>
        </a:xfrm>
      </p:grpSpPr>
      <p:sp>
        <p:nvSpPr>
          <p:cNvPr id="2" name="Title 1"/>
          <p:cNvSpPr>
            <a:spLocks noGrp="1"/>
          </p:cNvSpPr>
          <p:nvPr>
            <p:ph type="title"/>
          </p:nvPr>
        </p:nvSpPr>
        <p:spPr>
          <a:xfrm>
            <a:off x="685799" y="609600"/>
            <a:ext cx="8588203" cy="3022600"/>
          </a:xfrm>
        </p:spPr>
        <p:txBody>
          <a:bodyPr anchor="ctr">
            <a:normAutofit/>
          </a:bodyPr>
          <a:lstStyle>
            <a:lvl1pPr algn="l">
              <a:defRPr sz="4400" b="0" cap="none"/>
            </a:lvl1pPr>
          </a:lstStyle>
          <a:p>
            <a:r>
              <a:rPr lang="en-US" smtClean="0"/>
              <a:t>Click to edit Master title style</a:t>
            </a:r>
            <a:endParaRPr lang="en-US" dirty="0"/>
          </a:p>
        </p:txBody>
      </p:sp>
      <p:sp>
        <p:nvSpPr>
          <p:cNvPr id="23" name="Text Placeholder 9"/>
          <p:cNvSpPr>
            <a:spLocks noGrp="1"/>
          </p:cNvSpPr>
          <p:nvPr>
            <p:ph type="body" sz="quarter" idx="13"/>
          </p:nvPr>
        </p:nvSpPr>
        <p:spPr>
          <a:xfrm>
            <a:off x="677332" y="4013200"/>
            <a:ext cx="8596669" cy="514248"/>
          </a:xfrm>
        </p:spPr>
        <p:txBody>
          <a:bodyPr anchor="b">
            <a:noAutofit/>
          </a:bodyPr>
          <a:lstStyle>
            <a:lvl1pPr marL="0" indent="0">
              <a:buFontTx/>
              <a:buNone/>
              <a:defRPr sz="2400">
                <a:solidFill>
                  <a:schemeClr val="accent1"/>
                </a:solidFill>
              </a:defRPr>
            </a:lvl1pPr>
            <a:lvl2pPr marL="457200" indent="0">
              <a:buFontTx/>
              <a:buNone/>
              <a:defRPr/>
            </a:lvl2pPr>
            <a:lvl3pPr marL="914400" indent="0">
              <a:buFontTx/>
              <a:buNone/>
              <a:defRPr/>
            </a:lvl3pPr>
            <a:lvl4pPr marL="1371600" indent="0">
              <a:buFontTx/>
              <a:buNone/>
              <a:defRPr/>
            </a:lvl4pPr>
            <a:lvl5pPr marL="1828800" indent="0">
              <a:buFontTx/>
              <a:buNone/>
              <a:defRPr/>
            </a:lvl5pPr>
          </a:lstStyle>
          <a:p>
            <a:pPr lvl="0"/>
            <a:r>
              <a:rPr lang="en-US" smtClean="0"/>
              <a:t>Click to edit Master text styles</a:t>
            </a:r>
          </a:p>
        </p:txBody>
      </p:sp>
      <p:sp>
        <p:nvSpPr>
          <p:cNvPr id="3" name="Text Placeholder 2"/>
          <p:cNvSpPr>
            <a:spLocks noGrp="1"/>
          </p:cNvSpPr>
          <p:nvPr>
            <p:ph type="body" idx="1"/>
          </p:nvPr>
        </p:nvSpPr>
        <p:spPr>
          <a:xfrm>
            <a:off x="677335" y="4527448"/>
            <a:ext cx="8596668" cy="1513914"/>
          </a:xfrm>
        </p:spPr>
        <p:txBody>
          <a:bodyPr anchor="t">
            <a:normAutofit/>
          </a:bodyPr>
          <a:lstStyle>
            <a:lvl1pPr marL="0" indent="0" algn="l">
              <a:buNone/>
              <a:defRPr sz="1800">
                <a:solidFill>
                  <a:schemeClr val="tx1">
                    <a:lumMod val="50000"/>
                    <a:lumOff val="50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dirty="0"/>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55C6B4A9-1611-4792-9094-5F34BCA07E0B}" type="datetimeFigureOut">
              <a:rPr lang="en-US" dirty="0"/>
              <a:t>9/7/2017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89333C77-0158-454C-844F-B7AB9BD7DAD4}" type="slidenum">
              <a:rPr lang="en-US" dirty="0"/>
              <a:t>‹#›</a:t>
            </a:fld>
            <a:endParaRPr lang="en-US" dirty="0"/>
          </a:p>
        </p:txBody>
      </p:sp>
    </p:spTree>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7967673" y="609599"/>
            <a:ext cx="1304743" cy="5251451"/>
          </a:xfrm>
        </p:spPr>
        <p:txBody>
          <a:bodyPr vert="eaVert" anchor="ctr"/>
          <a:lstStyle/>
          <a:p>
            <a:r>
              <a:rPr lang="en-US" smtClean="0"/>
              <a:t>Click to edit Master title style</a:t>
            </a:r>
            <a:endParaRPr lang="en-US" dirty="0"/>
          </a:p>
        </p:txBody>
      </p:sp>
      <p:sp>
        <p:nvSpPr>
          <p:cNvPr id="3" name="Vertical Text Placeholder 2"/>
          <p:cNvSpPr>
            <a:spLocks noGrp="1"/>
          </p:cNvSpPr>
          <p:nvPr>
            <p:ph type="body" orient="vert" idx="1"/>
          </p:nvPr>
        </p:nvSpPr>
        <p:spPr>
          <a:xfrm>
            <a:off x="677335" y="609600"/>
            <a:ext cx="7060150" cy="5251450"/>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10"/>
          </p:nvPr>
        </p:nvSpPr>
        <p:spPr/>
        <p:txBody>
          <a:bodyPr/>
          <a:lstStyle/>
          <a:p>
            <a:fld id="{B61BEF0D-F0BB-DE4B-95CE-6DB70DBA9567}" type="datetimeFigureOut">
              <a:rPr lang="en-US" dirty="0"/>
              <a:pPr/>
              <a:t>9/7/2017</a:t>
            </a:fld>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D57F1E4F-1CFF-5643-939E-217C01CDF565}" type="slidenum">
              <a:rPr lang="en-US" dirty="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slideLayout" Target="../slideLayouts/slideLayout13.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17" Type="http://schemas.openxmlformats.org/officeDocument/2006/relationships/theme" Target="../theme/theme1.xml"/><Relationship Id="rId2" Type="http://schemas.openxmlformats.org/officeDocument/2006/relationships/slideLayout" Target="../slideLayouts/slideLayout2.xml"/><Relationship Id="rId16" Type="http://schemas.openxmlformats.org/officeDocument/2006/relationships/slideLayout" Target="../slideLayouts/slideLayout16.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5" Type="http://schemas.openxmlformats.org/officeDocument/2006/relationships/slideLayout" Target="../slideLayouts/slideLayout1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 Id="rId14" Type="http://schemas.openxmlformats.org/officeDocument/2006/relationships/slideLayout" Target="../slideLayouts/slideLayout14.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grpSp>
        <p:nvGrpSpPr>
          <p:cNvPr id="7" name="Group 6"/>
          <p:cNvGrpSpPr/>
          <p:nvPr/>
        </p:nvGrpSpPr>
        <p:grpSpPr>
          <a:xfrm>
            <a:off x="0" y="-8467"/>
            <a:ext cx="12192000" cy="6866467"/>
            <a:chOff x="0" y="-8467"/>
            <a:chExt cx="12192000" cy="6866467"/>
          </a:xfrm>
        </p:grpSpPr>
        <p:cxnSp>
          <p:nvCxnSpPr>
            <p:cNvPr id="20" name="Straight Connector 19"/>
            <p:cNvCxnSpPr/>
            <p:nvPr/>
          </p:nvCxnSpPr>
          <p:spPr>
            <a:xfrm>
              <a:off x="9371012" y="0"/>
              <a:ext cx="1219200" cy="6858000"/>
            </a:xfrm>
            <a:prstGeom prst="line">
              <a:avLst/>
            </a:prstGeom>
            <a:ln w="9525">
              <a:solidFill>
                <a:schemeClr val="bg1">
                  <a:lumMod val="75000"/>
                </a:schemeClr>
              </a:solidFill>
            </a:ln>
          </p:spPr>
          <p:style>
            <a:lnRef idx="2">
              <a:schemeClr val="accent1"/>
            </a:lnRef>
            <a:fillRef idx="0">
              <a:schemeClr val="accent1"/>
            </a:fillRef>
            <a:effectRef idx="1">
              <a:schemeClr val="accent1"/>
            </a:effectRef>
            <a:fontRef idx="minor">
              <a:schemeClr val="tx1"/>
            </a:fontRef>
          </p:style>
        </p:cxnSp>
        <p:cxnSp>
          <p:nvCxnSpPr>
            <p:cNvPr id="21" name="Straight Connector 20"/>
            <p:cNvCxnSpPr/>
            <p:nvPr/>
          </p:nvCxnSpPr>
          <p:spPr>
            <a:xfrm flipH="1">
              <a:off x="7425267" y="3681413"/>
              <a:ext cx="4763558" cy="3176587"/>
            </a:xfrm>
            <a:prstGeom prst="line">
              <a:avLst/>
            </a:prstGeom>
            <a:ln w="9525">
              <a:solidFill>
                <a:schemeClr val="bg1">
                  <a:lumMod val="85000"/>
                </a:schemeClr>
              </a:solidFill>
            </a:ln>
          </p:spPr>
          <p:style>
            <a:lnRef idx="2">
              <a:schemeClr val="accent1"/>
            </a:lnRef>
            <a:fillRef idx="0">
              <a:schemeClr val="accent1"/>
            </a:fillRef>
            <a:effectRef idx="1">
              <a:schemeClr val="accent1"/>
            </a:effectRef>
            <a:fontRef idx="minor">
              <a:schemeClr val="tx1"/>
            </a:fontRef>
          </p:style>
        </p:cxnSp>
        <p:sp>
          <p:nvSpPr>
            <p:cNvPr id="22" name="Rectangle 23"/>
            <p:cNvSpPr/>
            <p:nvPr/>
          </p:nvSpPr>
          <p:spPr>
            <a:xfrm>
              <a:off x="9181476" y="-8467"/>
              <a:ext cx="3007349" cy="6866467"/>
            </a:xfrm>
            <a:custGeom>
              <a:avLst/>
              <a:gdLst/>
              <a:ahLst/>
              <a:cxnLst/>
              <a:rect l="l" t="t" r="r" b="b"/>
              <a:pathLst>
                <a:path w="3007349" h="6866467">
                  <a:moveTo>
                    <a:pt x="2045532" y="0"/>
                  </a:moveTo>
                  <a:lnTo>
                    <a:pt x="3007349" y="0"/>
                  </a:lnTo>
                  <a:lnTo>
                    <a:pt x="3007349" y="6866467"/>
                  </a:lnTo>
                  <a:lnTo>
                    <a:pt x="0" y="6866467"/>
                  </a:lnTo>
                  <a:lnTo>
                    <a:pt x="2045532" y="0"/>
                  </a:lnTo>
                  <a:close/>
                </a:path>
              </a:pathLst>
            </a:custGeom>
            <a:solidFill>
              <a:schemeClr val="accent1">
                <a:alpha val="3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3" name="Rectangle 25"/>
            <p:cNvSpPr/>
            <p:nvPr/>
          </p:nvSpPr>
          <p:spPr>
            <a:xfrm>
              <a:off x="9603442" y="-8467"/>
              <a:ext cx="2588558" cy="6866467"/>
            </a:xfrm>
            <a:custGeom>
              <a:avLst/>
              <a:gdLst/>
              <a:ahLst/>
              <a:cxnLst/>
              <a:rect l="l" t="t" r="r" b="b"/>
              <a:pathLst>
                <a:path w="2573311" h="6866467">
                  <a:moveTo>
                    <a:pt x="0" y="0"/>
                  </a:moveTo>
                  <a:lnTo>
                    <a:pt x="2573311" y="0"/>
                  </a:lnTo>
                  <a:lnTo>
                    <a:pt x="2573311" y="6866467"/>
                  </a:lnTo>
                  <a:lnTo>
                    <a:pt x="1202336" y="6866467"/>
                  </a:lnTo>
                  <a:lnTo>
                    <a:pt x="0" y="0"/>
                  </a:lnTo>
                  <a:close/>
                </a:path>
              </a:pathLst>
            </a:custGeom>
            <a:solidFill>
              <a:schemeClr val="accent1">
                <a:alpha val="2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4" name="Isosceles Triangle 23"/>
            <p:cNvSpPr/>
            <p:nvPr/>
          </p:nvSpPr>
          <p:spPr>
            <a:xfrm>
              <a:off x="8932333" y="3048000"/>
              <a:ext cx="3259667" cy="3810000"/>
            </a:xfrm>
            <a:prstGeom prst="triangle">
              <a:avLst>
                <a:gd name="adj" fmla="val 100000"/>
              </a:avLst>
            </a:prstGeom>
            <a:solidFill>
              <a:schemeClr val="accent2">
                <a:alpha val="72000"/>
              </a:schemeClr>
            </a:solidFill>
            <a:ln>
              <a:noFill/>
            </a:ln>
            <a:effectLst/>
          </p:spPr>
          <p:style>
            <a:lnRef idx="1">
              <a:schemeClr val="accent1"/>
            </a:lnRef>
            <a:fillRef idx="3">
              <a:schemeClr val="accent1"/>
            </a:fillRef>
            <a:effectRef idx="2">
              <a:schemeClr val="accent1"/>
            </a:effectRef>
            <a:fontRef idx="minor">
              <a:schemeClr val="lt1"/>
            </a:fontRef>
          </p:style>
        </p:sp>
        <p:sp>
          <p:nvSpPr>
            <p:cNvPr id="25" name="Rectangle 27"/>
            <p:cNvSpPr/>
            <p:nvPr/>
          </p:nvSpPr>
          <p:spPr>
            <a:xfrm>
              <a:off x="9334500" y="-8467"/>
              <a:ext cx="2854326" cy="6866467"/>
            </a:xfrm>
            <a:custGeom>
              <a:avLst/>
              <a:gdLst/>
              <a:ahLst/>
              <a:cxnLst/>
              <a:rect l="l" t="t" r="r" b="b"/>
              <a:pathLst>
                <a:path w="2858013" h="6866467">
                  <a:moveTo>
                    <a:pt x="0" y="0"/>
                  </a:moveTo>
                  <a:lnTo>
                    <a:pt x="2858013" y="0"/>
                  </a:lnTo>
                  <a:lnTo>
                    <a:pt x="2858013" y="6866467"/>
                  </a:lnTo>
                  <a:lnTo>
                    <a:pt x="2473942" y="6866467"/>
                  </a:lnTo>
                  <a:lnTo>
                    <a:pt x="0" y="0"/>
                  </a:lnTo>
                  <a:close/>
                </a:path>
              </a:pathLst>
            </a:custGeom>
            <a:solidFill>
              <a:schemeClr val="accent2">
                <a:lumMod val="75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6" name="Rectangle 28"/>
            <p:cNvSpPr/>
            <p:nvPr/>
          </p:nvSpPr>
          <p:spPr>
            <a:xfrm>
              <a:off x="10898730" y="-8467"/>
              <a:ext cx="1290094" cy="6866467"/>
            </a:xfrm>
            <a:custGeom>
              <a:avLst/>
              <a:gdLst/>
              <a:ahLst/>
              <a:cxnLst/>
              <a:rect l="l" t="t" r="r" b="b"/>
              <a:pathLst>
                <a:path w="1290094" h="6858000">
                  <a:moveTo>
                    <a:pt x="1019735" y="0"/>
                  </a:moveTo>
                  <a:lnTo>
                    <a:pt x="1290094" y="0"/>
                  </a:lnTo>
                  <a:lnTo>
                    <a:pt x="1290094" y="6858000"/>
                  </a:lnTo>
                  <a:lnTo>
                    <a:pt x="0" y="6858000"/>
                  </a:lnTo>
                  <a:lnTo>
                    <a:pt x="1019735" y="0"/>
                  </a:lnTo>
                  <a:close/>
                </a:path>
              </a:pathLst>
            </a:custGeom>
            <a:solidFill>
              <a:schemeClr val="accent1">
                <a:lumMod val="60000"/>
                <a:lumOff val="40000"/>
                <a:alpha val="7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7" name="Rectangle 29"/>
            <p:cNvSpPr/>
            <p:nvPr/>
          </p:nvSpPr>
          <p:spPr>
            <a:xfrm>
              <a:off x="10938999" y="-8467"/>
              <a:ext cx="1249825" cy="6866467"/>
            </a:xfrm>
            <a:custGeom>
              <a:avLst/>
              <a:gdLst/>
              <a:ahLst/>
              <a:cxnLst/>
              <a:rect l="l" t="t" r="r" b="b"/>
              <a:pathLst>
                <a:path w="1249825" h="6858000">
                  <a:moveTo>
                    <a:pt x="0" y="0"/>
                  </a:moveTo>
                  <a:lnTo>
                    <a:pt x="1249825" y="0"/>
                  </a:lnTo>
                  <a:lnTo>
                    <a:pt x="1249825" y="6858000"/>
                  </a:lnTo>
                  <a:lnTo>
                    <a:pt x="1109382" y="6858000"/>
                  </a:lnTo>
                  <a:lnTo>
                    <a:pt x="0" y="0"/>
                  </a:lnTo>
                  <a:close/>
                </a:path>
              </a:pathLst>
            </a:custGeom>
            <a:solidFill>
              <a:schemeClr val="accent1">
                <a:alpha val="65000"/>
              </a:schemeClr>
            </a:solidFill>
            <a:ln>
              <a:noFill/>
            </a:ln>
            <a:effectLst/>
          </p:spPr>
          <p:style>
            <a:lnRef idx="1">
              <a:schemeClr val="accent1"/>
            </a:lnRef>
            <a:fillRef idx="3">
              <a:schemeClr val="accent1"/>
            </a:fillRef>
            <a:effectRef idx="2">
              <a:schemeClr val="accent1"/>
            </a:effectRef>
            <a:fontRef idx="minor">
              <a:schemeClr val="lt1"/>
            </a:fontRef>
          </p:style>
        </p:sp>
        <p:sp>
          <p:nvSpPr>
            <p:cNvPr id="28" name="Isosceles Triangle 27"/>
            <p:cNvSpPr/>
            <p:nvPr/>
          </p:nvSpPr>
          <p:spPr>
            <a:xfrm>
              <a:off x="10371666" y="3589867"/>
              <a:ext cx="1817159" cy="3268133"/>
            </a:xfrm>
            <a:prstGeom prst="triangle">
              <a:avLst>
                <a:gd name="adj" fmla="val 100000"/>
              </a:avLst>
            </a:prstGeom>
            <a:solidFill>
              <a:schemeClr val="accent1">
                <a:alpha val="80000"/>
              </a:schemeClr>
            </a:solidFill>
            <a:ln>
              <a:noFill/>
            </a:ln>
            <a:effectLst/>
          </p:spPr>
          <p:style>
            <a:lnRef idx="1">
              <a:schemeClr val="accent1"/>
            </a:lnRef>
            <a:fillRef idx="3">
              <a:schemeClr val="accent1"/>
            </a:fillRef>
            <a:effectRef idx="2">
              <a:schemeClr val="accent1"/>
            </a:effectRef>
            <a:fontRef idx="minor">
              <a:schemeClr val="lt1"/>
            </a:fontRef>
          </p:style>
        </p:sp>
        <p:sp>
          <p:nvSpPr>
            <p:cNvPr id="29" name="Isosceles Triangle 28"/>
            <p:cNvSpPr/>
            <p:nvPr/>
          </p:nvSpPr>
          <p:spPr>
            <a:xfrm>
              <a:off x="0" y="4013200"/>
              <a:ext cx="448733" cy="2844800"/>
            </a:xfrm>
            <a:prstGeom prst="triangle">
              <a:avLst>
                <a:gd name="adj" fmla="val 0"/>
              </a:avLst>
            </a:prstGeom>
            <a:solidFill>
              <a:schemeClr val="accent1">
                <a:alpha val="85000"/>
              </a:schemeClr>
            </a:solidFill>
            <a:ln>
              <a:noFill/>
            </a:ln>
            <a:effectLst/>
          </p:spPr>
          <p:style>
            <a:lnRef idx="1">
              <a:schemeClr val="accent1"/>
            </a:lnRef>
            <a:fillRef idx="3">
              <a:schemeClr val="accent1"/>
            </a:fillRef>
            <a:effectRef idx="2">
              <a:schemeClr val="accent1"/>
            </a:effectRef>
            <a:fontRef idx="minor">
              <a:schemeClr val="lt1"/>
            </a:fontRef>
          </p:style>
        </p:sp>
      </p:grpSp>
      <p:sp>
        <p:nvSpPr>
          <p:cNvPr id="2" name="Title Placeholder 1"/>
          <p:cNvSpPr>
            <a:spLocks noGrp="1"/>
          </p:cNvSpPr>
          <p:nvPr>
            <p:ph type="title"/>
          </p:nvPr>
        </p:nvSpPr>
        <p:spPr>
          <a:xfrm>
            <a:off x="677334" y="609600"/>
            <a:ext cx="8596668" cy="1320800"/>
          </a:xfrm>
          <a:prstGeom prst="rect">
            <a:avLst/>
          </a:prstGeom>
        </p:spPr>
        <p:txBody>
          <a:bodyPr vert="horz" lIns="91440" tIns="45720" rIns="91440" bIns="45720" rtlCol="0" anchor="t">
            <a:normAutofit/>
          </a:bodyPr>
          <a:lstStyle/>
          <a:p>
            <a:r>
              <a:rPr lang="en-US" smtClean="0"/>
              <a:t>Click to edit Master title style</a:t>
            </a:r>
            <a:endParaRPr lang="en-US" dirty="0"/>
          </a:p>
        </p:txBody>
      </p:sp>
      <p:sp>
        <p:nvSpPr>
          <p:cNvPr id="3" name="Text Placeholder 2"/>
          <p:cNvSpPr>
            <a:spLocks noGrp="1"/>
          </p:cNvSpPr>
          <p:nvPr>
            <p:ph type="body" idx="1"/>
          </p:nvPr>
        </p:nvSpPr>
        <p:spPr>
          <a:xfrm>
            <a:off x="677334" y="2160589"/>
            <a:ext cx="8596668" cy="388077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dirty="0"/>
          </a:p>
        </p:txBody>
      </p:sp>
      <p:sp>
        <p:nvSpPr>
          <p:cNvPr id="4" name="Date Placeholder 3"/>
          <p:cNvSpPr>
            <a:spLocks noGrp="1"/>
          </p:cNvSpPr>
          <p:nvPr>
            <p:ph type="dt" sz="half" idx="2"/>
          </p:nvPr>
        </p:nvSpPr>
        <p:spPr>
          <a:xfrm>
            <a:off x="7205133" y="6041362"/>
            <a:ext cx="911939" cy="365125"/>
          </a:xfrm>
          <a:prstGeom prst="rect">
            <a:avLst/>
          </a:prstGeom>
        </p:spPr>
        <p:txBody>
          <a:bodyPr vert="horz" lIns="91440" tIns="45720" rIns="91440" bIns="45720" rtlCol="0" anchor="ctr"/>
          <a:lstStyle>
            <a:lvl1pPr algn="r">
              <a:defRPr sz="900">
                <a:solidFill>
                  <a:schemeClr val="tx1">
                    <a:tint val="75000"/>
                  </a:schemeClr>
                </a:solidFill>
              </a:defRPr>
            </a:lvl1pPr>
          </a:lstStyle>
          <a:p>
            <a:fld id="{B61BEF0D-F0BB-DE4B-95CE-6DB70DBA9567}" type="datetimeFigureOut">
              <a:rPr lang="en-US" dirty="0"/>
              <a:pPr/>
              <a:t>9/7/2017</a:t>
            </a:fld>
            <a:endParaRPr lang="en-US" dirty="0"/>
          </a:p>
        </p:txBody>
      </p:sp>
      <p:sp>
        <p:nvSpPr>
          <p:cNvPr id="5" name="Footer Placeholder 4"/>
          <p:cNvSpPr>
            <a:spLocks noGrp="1"/>
          </p:cNvSpPr>
          <p:nvPr>
            <p:ph type="ftr" sz="quarter" idx="3"/>
          </p:nvPr>
        </p:nvSpPr>
        <p:spPr>
          <a:xfrm>
            <a:off x="677334" y="6041362"/>
            <a:ext cx="6297612" cy="365125"/>
          </a:xfrm>
          <a:prstGeom prst="rect">
            <a:avLst/>
          </a:prstGeom>
        </p:spPr>
        <p:txBody>
          <a:bodyPr vert="horz" lIns="91440" tIns="45720" rIns="91440" bIns="45720" rtlCol="0" anchor="ctr"/>
          <a:lstStyle>
            <a:lvl1pPr algn="l">
              <a:defRPr sz="9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8590663" y="6041362"/>
            <a:ext cx="683339" cy="365125"/>
          </a:xfrm>
          <a:prstGeom prst="rect">
            <a:avLst/>
          </a:prstGeom>
        </p:spPr>
        <p:txBody>
          <a:bodyPr vert="horz" lIns="91440" tIns="45720" rIns="91440" bIns="45720" rtlCol="0" anchor="ctr"/>
          <a:lstStyle>
            <a:lvl1pPr algn="r">
              <a:defRPr sz="900">
                <a:solidFill>
                  <a:schemeClr val="accent1"/>
                </a:solidFill>
              </a:defRPr>
            </a:lvl1pPr>
          </a:lstStyle>
          <a:p>
            <a:fld id="{D57F1E4F-1CFF-5643-939E-217C01CDF565}" type="slidenum">
              <a:rPr lang="en-US" dirty="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65" r:id="rId4"/>
    <p:sldLayoutId id="2147483653" r:id="rId5"/>
    <p:sldLayoutId id="2147483654" r:id="rId6"/>
    <p:sldLayoutId id="2147483655" r:id="rId7"/>
    <p:sldLayoutId id="2147483666" r:id="rId8"/>
    <p:sldLayoutId id="2147483657" r:id="rId9"/>
    <p:sldLayoutId id="2147483660" r:id="rId10"/>
    <p:sldLayoutId id="2147483661" r:id="rId11"/>
    <p:sldLayoutId id="2147483662" r:id="rId12"/>
    <p:sldLayoutId id="2147483663" r:id="rId13"/>
    <p:sldLayoutId id="2147483664" r:id="rId14"/>
    <p:sldLayoutId id="2147483667" r:id="rId15"/>
    <p:sldLayoutId id="2147483659" r:id="rId16"/>
  </p:sldLayoutIdLst>
  <p:txStyles>
    <p:titleStyle>
      <a:lvl1pPr algn="l" defTabSz="457200" rtl="0" eaLnBrk="1" latinLnBrk="0" hangingPunct="1">
        <a:spcBef>
          <a:spcPct val="0"/>
        </a:spcBef>
        <a:buNone/>
        <a:defRPr sz="3600" kern="1200">
          <a:solidFill>
            <a:schemeClr val="accent1"/>
          </a:solidFill>
          <a:latin typeface="+mj-lt"/>
          <a:ea typeface="+mj-ea"/>
          <a:cs typeface="+mj-cs"/>
        </a:defRPr>
      </a:lvl1pPr>
      <a:lvl2pPr eaLnBrk="1" hangingPunct="1">
        <a:defRPr>
          <a:solidFill>
            <a:schemeClr val="tx2"/>
          </a:solidFill>
        </a:defRPr>
      </a:lvl2pPr>
      <a:lvl3pPr eaLnBrk="1" hangingPunct="1">
        <a:defRPr>
          <a:solidFill>
            <a:schemeClr val="tx2"/>
          </a:solidFill>
        </a:defRPr>
      </a:lvl3pPr>
      <a:lvl4pPr eaLnBrk="1" hangingPunct="1">
        <a:defRPr>
          <a:solidFill>
            <a:schemeClr val="tx2"/>
          </a:solidFill>
        </a:defRPr>
      </a:lvl4pPr>
      <a:lvl5pPr eaLnBrk="1" hangingPunct="1">
        <a:defRPr>
          <a:solidFill>
            <a:schemeClr val="tx2"/>
          </a:solidFill>
        </a:defRPr>
      </a:lvl5pPr>
      <a:lvl6pPr eaLnBrk="1" hangingPunct="1">
        <a:defRPr>
          <a:solidFill>
            <a:schemeClr val="tx2"/>
          </a:solidFill>
        </a:defRPr>
      </a:lvl6pPr>
      <a:lvl7pPr eaLnBrk="1" hangingPunct="1">
        <a:defRPr>
          <a:solidFill>
            <a:schemeClr val="tx2"/>
          </a:solidFill>
        </a:defRPr>
      </a:lvl7pPr>
      <a:lvl8pPr eaLnBrk="1" hangingPunct="1">
        <a:defRPr>
          <a:solidFill>
            <a:schemeClr val="tx2"/>
          </a:solidFill>
        </a:defRPr>
      </a:lvl8pPr>
      <a:lvl9pPr eaLnBrk="1" hangingPunct="1">
        <a:defRPr>
          <a:solidFill>
            <a:schemeClr val="tx2"/>
          </a:solidFill>
        </a:defRPr>
      </a:lvl9pPr>
    </p:titleStyle>
    <p:bodyStyle>
      <a:lvl1pPr marL="342900" indent="-342900" algn="l" defTabSz="457200" rtl="0" eaLnBrk="1" latinLnBrk="0" hangingPunct="1">
        <a:spcBef>
          <a:spcPts val="1000"/>
        </a:spcBef>
        <a:spcAft>
          <a:spcPts val="0"/>
        </a:spcAft>
        <a:buClr>
          <a:schemeClr val="accent1"/>
        </a:buClr>
        <a:buSzPct val="80000"/>
        <a:buFont typeface="Wingdings 3" charset="2"/>
        <a:buChar char=""/>
        <a:defRPr sz="1800" kern="1200">
          <a:solidFill>
            <a:schemeClr val="tx1">
              <a:lumMod val="75000"/>
              <a:lumOff val="25000"/>
            </a:schemeClr>
          </a:solidFill>
          <a:latin typeface="+mn-lt"/>
          <a:ea typeface="+mn-ea"/>
          <a:cs typeface="+mn-cs"/>
        </a:defRPr>
      </a:lvl1pPr>
      <a:lvl2pPr marL="742950" indent="-285750" algn="l" defTabSz="457200" rtl="0" eaLnBrk="1" latinLnBrk="0" hangingPunct="1">
        <a:spcBef>
          <a:spcPts val="1000"/>
        </a:spcBef>
        <a:spcAft>
          <a:spcPts val="0"/>
        </a:spcAft>
        <a:buClr>
          <a:schemeClr val="accent1"/>
        </a:buClr>
        <a:buSzPct val="80000"/>
        <a:buFont typeface="Wingdings 3" charset="2"/>
        <a:buChar char=""/>
        <a:defRPr sz="1600" kern="1200">
          <a:solidFill>
            <a:schemeClr val="tx1">
              <a:lumMod val="75000"/>
              <a:lumOff val="25000"/>
            </a:schemeClr>
          </a:solidFill>
          <a:latin typeface="+mn-lt"/>
          <a:ea typeface="+mn-ea"/>
          <a:cs typeface="+mn-cs"/>
        </a:defRPr>
      </a:lvl2pPr>
      <a:lvl3pPr marL="1143000" indent="-228600" algn="l" defTabSz="457200" rtl="0" eaLnBrk="1" latinLnBrk="0" hangingPunct="1">
        <a:spcBef>
          <a:spcPts val="1000"/>
        </a:spcBef>
        <a:spcAft>
          <a:spcPts val="0"/>
        </a:spcAft>
        <a:buClr>
          <a:schemeClr val="accent1"/>
        </a:buClr>
        <a:buSzPct val="80000"/>
        <a:buFont typeface="Wingdings 3" charset="2"/>
        <a:buChar char=""/>
        <a:defRPr sz="1400" kern="1200">
          <a:solidFill>
            <a:schemeClr val="tx1">
              <a:lumMod val="75000"/>
              <a:lumOff val="25000"/>
            </a:schemeClr>
          </a:solidFill>
          <a:latin typeface="+mn-lt"/>
          <a:ea typeface="+mn-ea"/>
          <a:cs typeface="+mn-cs"/>
        </a:defRPr>
      </a:lvl3pPr>
      <a:lvl4pPr marL="1600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4pPr>
      <a:lvl5pPr marL="20574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5pPr>
      <a:lvl6pPr marL="25146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6pPr>
      <a:lvl7pPr marL="29718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7pPr>
      <a:lvl8pPr marL="34290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8pPr>
      <a:lvl9pPr marL="3886200" indent="-228600" algn="l" defTabSz="457200" rtl="0" eaLnBrk="1" latinLnBrk="0" hangingPunct="1">
        <a:spcBef>
          <a:spcPts val="1000"/>
        </a:spcBef>
        <a:spcAft>
          <a:spcPts val="0"/>
        </a:spcAft>
        <a:buClr>
          <a:schemeClr val="accent1"/>
        </a:buClr>
        <a:buSzPct val="80000"/>
        <a:buFont typeface="Wingdings 3" charset="2"/>
        <a:buChar char=""/>
        <a:defRPr sz="1200" kern="1200">
          <a:solidFill>
            <a:schemeClr val="tx1">
              <a:lumMod val="75000"/>
              <a:lumOff val="25000"/>
            </a:schemeClr>
          </a:solidFill>
          <a:latin typeface="+mn-lt"/>
          <a:ea typeface="+mn-ea"/>
          <a:cs typeface="+mn-cs"/>
        </a:defRPr>
      </a:lvl9pPr>
    </p:bodyStyle>
    <p:otherStyle>
      <a:defPPr>
        <a:defRPr lang="en-US"/>
      </a:defPPr>
      <a:lvl1pPr marL="0" algn="l" defTabSz="457200" rtl="0" eaLnBrk="1" latinLnBrk="0" hangingPunct="1">
        <a:defRPr sz="1800" kern="1200">
          <a:solidFill>
            <a:schemeClr val="tx1"/>
          </a:solidFill>
          <a:latin typeface="+mn-lt"/>
          <a:ea typeface="+mn-ea"/>
          <a:cs typeface="+mn-cs"/>
        </a:defRPr>
      </a:lvl1pPr>
      <a:lvl2pPr marL="457200" algn="l" defTabSz="457200" rtl="0" eaLnBrk="1" latinLnBrk="0" hangingPunct="1">
        <a:defRPr sz="1800" kern="1200">
          <a:solidFill>
            <a:schemeClr val="tx1"/>
          </a:solidFill>
          <a:latin typeface="+mn-lt"/>
          <a:ea typeface="+mn-ea"/>
          <a:cs typeface="+mn-cs"/>
        </a:defRPr>
      </a:lvl2pPr>
      <a:lvl3pPr marL="914400" algn="l" defTabSz="457200" rtl="0" eaLnBrk="1" latinLnBrk="0" hangingPunct="1">
        <a:defRPr sz="1800" kern="1200">
          <a:solidFill>
            <a:schemeClr val="tx1"/>
          </a:solidFill>
          <a:latin typeface="+mn-lt"/>
          <a:ea typeface="+mn-ea"/>
          <a:cs typeface="+mn-cs"/>
        </a:defRPr>
      </a:lvl3pPr>
      <a:lvl4pPr marL="1371600" algn="l" defTabSz="457200" rtl="0" eaLnBrk="1" latinLnBrk="0" hangingPunct="1">
        <a:defRPr sz="1800" kern="1200">
          <a:solidFill>
            <a:schemeClr val="tx1"/>
          </a:solidFill>
          <a:latin typeface="+mn-lt"/>
          <a:ea typeface="+mn-ea"/>
          <a:cs typeface="+mn-cs"/>
        </a:defRPr>
      </a:lvl4pPr>
      <a:lvl5pPr marL="1828800" algn="l" defTabSz="457200" rtl="0" eaLnBrk="1" latinLnBrk="0" hangingPunct="1">
        <a:defRPr sz="1800" kern="1200">
          <a:solidFill>
            <a:schemeClr val="tx1"/>
          </a:solidFill>
          <a:latin typeface="+mn-lt"/>
          <a:ea typeface="+mn-ea"/>
          <a:cs typeface="+mn-cs"/>
        </a:defRPr>
      </a:lvl5pPr>
      <a:lvl6pPr marL="2286000" algn="l" defTabSz="457200" rtl="0" eaLnBrk="1" latinLnBrk="0" hangingPunct="1">
        <a:defRPr sz="1800" kern="1200">
          <a:solidFill>
            <a:schemeClr val="tx1"/>
          </a:solidFill>
          <a:latin typeface="+mn-lt"/>
          <a:ea typeface="+mn-ea"/>
          <a:cs typeface="+mn-cs"/>
        </a:defRPr>
      </a:lvl6pPr>
      <a:lvl7pPr marL="2743200" algn="l" defTabSz="457200" rtl="0" eaLnBrk="1" latinLnBrk="0" hangingPunct="1">
        <a:defRPr sz="1800" kern="1200">
          <a:solidFill>
            <a:schemeClr val="tx1"/>
          </a:solidFill>
          <a:latin typeface="+mn-lt"/>
          <a:ea typeface="+mn-ea"/>
          <a:cs typeface="+mn-cs"/>
        </a:defRPr>
      </a:lvl7pPr>
      <a:lvl8pPr marL="3200400" algn="l" defTabSz="457200" rtl="0" eaLnBrk="1" latinLnBrk="0" hangingPunct="1">
        <a:defRPr sz="1800" kern="1200">
          <a:solidFill>
            <a:schemeClr val="tx1"/>
          </a:solidFill>
          <a:latin typeface="+mn-lt"/>
          <a:ea typeface="+mn-ea"/>
          <a:cs typeface="+mn-cs"/>
        </a:defRPr>
      </a:lvl8pPr>
      <a:lvl9pPr marL="3657600" algn="l" defTabSz="4572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3.xml.rels><?xml version="1.0" encoding="UTF-8" standalone="yes"?>
<Relationships xmlns="http://schemas.openxmlformats.org/package/2006/relationships"><Relationship Id="rId2" Type="http://schemas.openxmlformats.org/officeDocument/2006/relationships/notesSlide" Target="../notesSlides/notesSlide1.xml"/><Relationship Id="rId1" Type="http://schemas.openxmlformats.org/officeDocument/2006/relationships/slideLayout" Target="../slideLayouts/slideLayout2.xml"/></Relationships>
</file>

<file path=ppt/slides/_rels/slide4.xml.rels><?xml version="1.0" encoding="UTF-8" standalone="yes"?>
<Relationships xmlns="http://schemas.openxmlformats.org/package/2006/relationships"><Relationship Id="rId3" Type="http://schemas.openxmlformats.org/officeDocument/2006/relationships/image" Target="../media/image1.jpg"/><Relationship Id="rId2" Type="http://schemas.openxmlformats.org/officeDocument/2006/relationships/notesSlide" Target="../notesSlides/notesSlide2.xml"/><Relationship Id="rId1" Type="http://schemas.openxmlformats.org/officeDocument/2006/relationships/slideLayout" Target="../slideLayouts/slideLayout2.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3.xml"/><Relationship Id="rId1" Type="http://schemas.openxmlformats.org/officeDocument/2006/relationships/slideLayout" Target="../slideLayouts/slideLayout2.xml"/></Relationships>
</file>

<file path=ppt/slides/_rels/slide6.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notesSlide" Target="../notesSlides/notesSlide4.xml"/><Relationship Id="rId1" Type="http://schemas.openxmlformats.org/officeDocument/2006/relationships/slideLayout" Target="../slideLayouts/slideLayout2.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2.xml"/></Relationships>
</file>

<file path=ppt/slides/_rels/slide8.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notesSlide" Target="../notesSlides/notesSlide6.xml"/><Relationship Id="rId1" Type="http://schemas.openxmlformats.org/officeDocument/2006/relationships/slideLayout" Target="../slideLayouts/slideLayout2.xml"/></Relationships>
</file>

<file path=ppt/slides/_rels/slide9.xml.rels><?xml version="1.0" encoding="UTF-8" standalone="yes"?>
<Relationships xmlns="http://schemas.openxmlformats.org/package/2006/relationships"><Relationship Id="rId3" Type="http://schemas.openxmlformats.org/officeDocument/2006/relationships/image" Target="../media/image4.png"/><Relationship Id="rId2" Type="http://schemas.openxmlformats.org/officeDocument/2006/relationships/notesSlide" Target="../notesSlides/notesSlide7.xml"/><Relationship Id="rId1" Type="http://schemas.openxmlformats.org/officeDocument/2006/relationships/slideLayout" Target="../slideLayouts/slideLayout2.xml"/></Relationships>
</file>

<file path=ppt/slides/_rels/slide10.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notesSlide" Target="../notesSlides/notesSlide8.xml"/><Relationship Id="rId1" Type="http://schemas.openxmlformats.org/officeDocument/2006/relationships/slideLayout" Target="../slideLayouts/slideLayout2.xml"/></Relationships>
</file>

<file path=ppt/slides/_rels/slide11.xml.rels><?xml version="1.0" encoding="UTF-8" standalone="yes"?>
<Relationships xmlns="http://schemas.openxmlformats.org/package/2006/relationships"><Relationship Id="rId3" Type="http://schemas.openxmlformats.org/officeDocument/2006/relationships/image" Target="../media/image6.png"/><Relationship Id="rId2" Type="http://schemas.openxmlformats.org/officeDocument/2006/relationships/notesSlide" Target="../notesSlides/notesSlide9.xml"/><Relationship Id="rId1" Type="http://schemas.openxmlformats.org/officeDocument/2006/relationships/slideLayout" Target="../slideLayouts/slideLayout2.xml"/></Relationships>
</file>

<file path=ppt/slides/_rels/slide12.xml.rels><?xml version="1.0" encoding="UTF-8" standalone="yes"?>
<Relationships xmlns="http://schemas.openxmlformats.org/package/2006/relationships"><Relationship Id="rId3" Type="http://schemas.openxmlformats.org/officeDocument/2006/relationships/image" Target="../media/image7.png"/><Relationship Id="rId2" Type="http://schemas.openxmlformats.org/officeDocument/2006/relationships/notesSlide" Target="../notesSlides/notesSlide10.xml"/><Relationship Id="rId1" Type="http://schemas.openxmlformats.org/officeDocument/2006/relationships/slideLayout" Target="../slideLayouts/slideLayout2.xml"/><Relationship Id="rId4" Type="http://schemas.openxmlformats.org/officeDocument/2006/relationships/image" Target="../media/image8.jpg"/></Relationships>
</file>

<file path=ppt/slides/_rels/slide13.xml.rels><?xml version="1.0" encoding="UTF-8" standalone="yes"?>
<Relationships xmlns="http://schemas.openxmlformats.org/package/2006/relationships"><Relationship Id="rId2" Type="http://schemas.openxmlformats.org/officeDocument/2006/relationships/image" Target="../media/image9.png"/><Relationship Id="rId1" Type="http://schemas.openxmlformats.org/officeDocument/2006/relationships/slideLayout" Target="../slideLayouts/slideLayout2.xml"/></Relationships>
</file>

<file path=ppt/slides/_rels/slide14.xml.rels><?xml version="1.0" encoding="UTF-8" standalone="yes"?>
<Relationships xmlns="http://schemas.openxmlformats.org/package/2006/relationships"><Relationship Id="rId3" Type="http://schemas.openxmlformats.org/officeDocument/2006/relationships/image" Target="../media/image10.png"/><Relationship Id="rId2" Type="http://schemas.openxmlformats.org/officeDocument/2006/relationships/notesSlide" Target="../notesSlides/notesSlide11.xml"/><Relationship Id="rId1" Type="http://schemas.openxmlformats.org/officeDocument/2006/relationships/slideLayout" Target="../slideLayouts/slideLayout2.xml"/></Relationships>
</file>

<file path=ppt/slides/_rels/slide15.xml.rels><?xml version="1.0" encoding="UTF-8" standalone="yes"?>
<Relationships xmlns="http://schemas.openxmlformats.org/package/2006/relationships"><Relationship Id="rId2" Type="http://schemas.openxmlformats.org/officeDocument/2006/relationships/image" Target="../media/image11.png"/><Relationship Id="rId1" Type="http://schemas.openxmlformats.org/officeDocument/2006/relationships/slideLayout" Target="../slideLayouts/slideLayout2.xml"/></Relationships>
</file>

<file path=ppt/slides/_rels/slide16.xml.rels><?xml version="1.0" encoding="UTF-8" standalone="yes"?>
<Relationships xmlns="http://schemas.openxmlformats.org/package/2006/relationships"><Relationship Id="rId2" Type="http://schemas.openxmlformats.org/officeDocument/2006/relationships/image" Target="../media/image12.gif"/><Relationship Id="rId1" Type="http://schemas.openxmlformats.org/officeDocument/2006/relationships/slideLayout" Target="../slideLayouts/slideLayout2.xml"/></Relationships>
</file>

<file path=ppt/slides/_rels/slide17.xml.rels><?xml version="1.0" encoding="UTF-8" standalone="yes"?>
<Relationships xmlns="http://schemas.openxmlformats.org/package/2006/relationships"><Relationship Id="rId3" Type="http://schemas.openxmlformats.org/officeDocument/2006/relationships/image" Target="../media/image5.emf"/><Relationship Id="rId2" Type="http://schemas.openxmlformats.org/officeDocument/2006/relationships/notesSlide" Target="../notesSlides/notesSlide12.xml"/><Relationship Id="rId1" Type="http://schemas.openxmlformats.org/officeDocument/2006/relationships/slideLayout" Target="../slideLayouts/slideLayout2.xml"/></Relationships>
</file>

<file path=ppt/slides/_rels/slide18.xml.rels><?xml version="1.0" encoding="UTF-8" standalone="yes"?>
<Relationships xmlns="http://schemas.openxmlformats.org/package/2006/relationships"><Relationship Id="rId2" Type="http://schemas.openxmlformats.org/officeDocument/2006/relationships/image" Target="../media/image13.png"/><Relationship Id="rId1" Type="http://schemas.openxmlformats.org/officeDocument/2006/relationships/slideLayout" Target="../slideLayouts/slideLayout2.xml"/></Relationships>
</file>

<file path=ppt/slides/_rels/slide19.xml.rels><?xml version="1.0" encoding="UTF-8" standalone="yes"?>
<Relationships xmlns="http://schemas.openxmlformats.org/package/2006/relationships"><Relationship Id="rId2" Type="http://schemas.openxmlformats.org/officeDocument/2006/relationships/image" Target="../media/image14.png"/><Relationship Id="rId1" Type="http://schemas.openxmlformats.org/officeDocument/2006/relationships/slideLayout" Target="../slideLayouts/slideLayout2.xml"/></Relationships>
</file>

<file path=ppt/slides/_rels/slide20.xml.rels><?xml version="1.0" encoding="UTF-8" standalone="yes"?>
<Relationships xmlns="http://schemas.openxmlformats.org/package/2006/relationships"><Relationship Id="rId1" Type="http://schemas.openxmlformats.org/officeDocument/2006/relationships/slideLayout" Target="../slideLayouts/slideLayout2.xml"/></Relationships>
</file>

<file path=ppt/slides/_rels/slide21.xml.rels><?xml version="1.0" encoding="UTF-8" standalone="yes"?>
<Relationships xmlns="http://schemas.openxmlformats.org/package/2006/relationships"><Relationship Id="rId2" Type="http://schemas.openxmlformats.org/officeDocument/2006/relationships/image" Target="../media/image15.jpeg"/><Relationship Id="rId1" Type="http://schemas.openxmlformats.org/officeDocument/2006/relationships/slideLayout" Target="../slideLayouts/slideLayout2.xml"/></Relationships>
</file>

<file path=ppt/slides/_rels/slide22.xml.rels><?xml version="1.0" encoding="UTF-8" standalone="yes"?>
<Relationships xmlns="http://schemas.openxmlformats.org/package/2006/relationships"><Relationship Id="rId2" Type="http://schemas.openxmlformats.org/officeDocument/2006/relationships/image" Target="../media/image16.jpg"/><Relationship Id="rId1" Type="http://schemas.openxmlformats.org/officeDocument/2006/relationships/slideLayout" Target="../slideLayouts/slideLayout2.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ctrTitle"/>
          </p:nvPr>
        </p:nvSpPr>
        <p:spPr/>
        <p:txBody>
          <a:bodyPr/>
          <a:lstStyle/>
          <a:p>
            <a:r>
              <a:rPr lang="en-AU" dirty="0" smtClean="0"/>
              <a:t>Cell Division </a:t>
            </a:r>
            <a:endParaRPr lang="en-AU" dirty="0"/>
          </a:p>
        </p:txBody>
      </p:sp>
      <p:sp>
        <p:nvSpPr>
          <p:cNvPr id="3" name="Subtitle 2"/>
          <p:cNvSpPr>
            <a:spLocks noGrp="1"/>
          </p:cNvSpPr>
          <p:nvPr>
            <p:ph type="subTitle" idx="1"/>
          </p:nvPr>
        </p:nvSpPr>
        <p:spPr/>
        <p:txBody>
          <a:bodyPr/>
          <a:lstStyle/>
          <a:p>
            <a:r>
              <a:rPr lang="en-AU" dirty="0" smtClean="0"/>
              <a:t>Miss Gill</a:t>
            </a:r>
            <a:endParaRPr lang="en-AU" dirty="0"/>
          </a:p>
        </p:txBody>
      </p:sp>
    </p:spTree>
    <p:extLst>
      <p:ext uri="{BB962C8B-B14F-4D97-AF65-F5344CB8AC3E}">
        <p14:creationId xmlns:p14="http://schemas.microsoft.com/office/powerpoint/2010/main" val="105679677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Key ideas</a:t>
            </a:r>
            <a:endParaRPr lang="en-AU" dirty="0"/>
          </a:p>
        </p:txBody>
      </p:sp>
      <p:sp>
        <p:nvSpPr>
          <p:cNvPr id="3" name="Content Placeholder 2"/>
          <p:cNvSpPr>
            <a:spLocks noGrp="1"/>
          </p:cNvSpPr>
          <p:nvPr>
            <p:ph idx="1"/>
          </p:nvPr>
        </p:nvSpPr>
        <p:spPr/>
        <p:txBody>
          <a:bodyPr/>
          <a:lstStyle/>
          <a:p>
            <a:r>
              <a:rPr lang="en-US" dirty="0" smtClean="0"/>
              <a:t>Understand that cells arise from preexisting cells and cell division leads to an increase in cell number</a:t>
            </a:r>
          </a:p>
          <a:p>
            <a:r>
              <a:rPr lang="en-US" dirty="0" smtClean="0"/>
              <a:t>Explain the process of binary fission in prokaryotic cells, and mitosis in eukaryotic cells </a:t>
            </a:r>
            <a:endParaRPr lang="en-AU" dirty="0"/>
          </a:p>
        </p:txBody>
      </p:sp>
    </p:spTree>
    <p:extLst>
      <p:ext uri="{BB962C8B-B14F-4D97-AF65-F5344CB8AC3E}">
        <p14:creationId xmlns:p14="http://schemas.microsoft.com/office/powerpoint/2010/main" val="1033795011"/>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Cell division</a:t>
            </a:r>
            <a:endParaRPr lang="en-AU" dirty="0"/>
          </a:p>
        </p:txBody>
      </p:sp>
      <p:sp>
        <p:nvSpPr>
          <p:cNvPr id="3" name="Content Placeholder 2"/>
          <p:cNvSpPr>
            <a:spLocks noGrp="1"/>
          </p:cNvSpPr>
          <p:nvPr>
            <p:ph idx="1"/>
          </p:nvPr>
        </p:nvSpPr>
        <p:spPr>
          <a:xfrm>
            <a:off x="677334" y="1705233"/>
            <a:ext cx="8596668" cy="4336130"/>
          </a:xfrm>
        </p:spPr>
        <p:txBody>
          <a:bodyPr>
            <a:normAutofit/>
          </a:bodyPr>
          <a:lstStyle/>
          <a:p>
            <a:r>
              <a:rPr lang="en-AU" dirty="0" smtClean="0"/>
              <a:t>What is it?</a:t>
            </a:r>
          </a:p>
          <a:p>
            <a:pPr marL="742950" lvl="2" indent="-342900"/>
            <a:r>
              <a:rPr lang="en-AU" sz="1800" dirty="0"/>
              <a:t>A process cells where new cells are </a:t>
            </a:r>
            <a:r>
              <a:rPr lang="en-AU" sz="1800" dirty="0" smtClean="0"/>
              <a:t>formed</a:t>
            </a:r>
          </a:p>
          <a:p>
            <a:pPr marL="742950" lvl="2" indent="-342900"/>
            <a:r>
              <a:rPr lang="en-AU" sz="1800" dirty="0" smtClean="0"/>
              <a:t>All cells arise from pre-existing cells</a:t>
            </a:r>
            <a:endParaRPr lang="en-AU" sz="1800" dirty="0"/>
          </a:p>
          <a:p>
            <a:pPr marL="0" indent="0">
              <a:buNone/>
            </a:pPr>
            <a:endParaRPr lang="en-AU" dirty="0" smtClean="0"/>
          </a:p>
          <a:p>
            <a:r>
              <a:rPr lang="en-AU" dirty="0" smtClean="0"/>
              <a:t>Why is it important?</a:t>
            </a:r>
          </a:p>
          <a:p>
            <a:pPr lvl="1"/>
            <a:r>
              <a:rPr lang="en-AU" sz="1800" b="1" dirty="0" smtClean="0"/>
              <a:t>In unicellular organisms</a:t>
            </a:r>
            <a:r>
              <a:rPr lang="en-AU" sz="1800" dirty="0" smtClean="0"/>
              <a:t>; results in formation of new organism, and increases the number of individuals in a population</a:t>
            </a:r>
          </a:p>
          <a:p>
            <a:pPr lvl="1"/>
            <a:r>
              <a:rPr lang="en-AU" sz="1800" b="1" dirty="0" smtClean="0"/>
              <a:t>In multicellular eukaryotes</a:t>
            </a:r>
            <a:r>
              <a:rPr lang="en-AU" sz="1800" dirty="0" smtClean="0"/>
              <a:t>; increases the number of cells (growth), used to replace damaged cells, and produce gametes (sperm and egg cells for reproduction)</a:t>
            </a:r>
          </a:p>
        </p:txBody>
      </p:sp>
    </p:spTree>
    <p:extLst>
      <p:ext uri="{BB962C8B-B14F-4D97-AF65-F5344CB8AC3E}">
        <p14:creationId xmlns:p14="http://schemas.microsoft.com/office/powerpoint/2010/main" val="1240906577"/>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4"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1386924" y="2187528"/>
            <a:ext cx="7755906" cy="2481890"/>
          </a:xfrm>
        </p:spPr>
      </p:pic>
    </p:spTree>
    <p:extLst>
      <p:ext uri="{BB962C8B-B14F-4D97-AF65-F5344CB8AC3E}">
        <p14:creationId xmlns:p14="http://schemas.microsoft.com/office/powerpoint/2010/main" val="1678167413"/>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Types of cell division</a:t>
            </a:r>
            <a:endParaRPr lang="en-AU" dirty="0"/>
          </a:p>
        </p:txBody>
      </p:sp>
      <p:sp>
        <p:nvSpPr>
          <p:cNvPr id="3" name="Content Placeholder 2"/>
          <p:cNvSpPr>
            <a:spLocks noGrp="1"/>
          </p:cNvSpPr>
          <p:nvPr>
            <p:ph idx="1"/>
          </p:nvPr>
        </p:nvSpPr>
        <p:spPr/>
        <p:txBody>
          <a:bodyPr/>
          <a:lstStyle/>
          <a:p>
            <a:pPr marL="0" indent="0">
              <a:buNone/>
            </a:pPr>
            <a:r>
              <a:rPr lang="en-AU" dirty="0" smtClean="0"/>
              <a:t>1. Binary fission</a:t>
            </a:r>
          </a:p>
          <a:p>
            <a:endParaRPr lang="en-AU" dirty="0"/>
          </a:p>
          <a:p>
            <a:pPr marL="0" indent="0">
              <a:buNone/>
            </a:pPr>
            <a:r>
              <a:rPr lang="en-AU" dirty="0" smtClean="0"/>
              <a:t>2. Mitosis</a:t>
            </a:r>
          </a:p>
          <a:p>
            <a:endParaRPr lang="en-AU" dirty="0"/>
          </a:p>
          <a:p>
            <a:pPr marL="0" indent="0">
              <a:buNone/>
            </a:pPr>
            <a:r>
              <a:rPr lang="en-AU" dirty="0" smtClean="0"/>
              <a:t>3. Meiosis </a:t>
            </a:r>
            <a:endParaRPr lang="en-AU" dirty="0"/>
          </a:p>
        </p:txBody>
      </p:sp>
    </p:spTree>
    <p:extLst>
      <p:ext uri="{BB962C8B-B14F-4D97-AF65-F5344CB8AC3E}">
        <p14:creationId xmlns:p14="http://schemas.microsoft.com/office/powerpoint/2010/main" val="939152791"/>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0"/>
            <a:ext cx="12192000" cy="6858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2" name="Title 1"/>
          <p:cNvSpPr>
            <a:spLocks noGrp="1"/>
          </p:cNvSpPr>
          <p:nvPr>
            <p:ph type="title"/>
          </p:nvPr>
        </p:nvSpPr>
        <p:spPr/>
        <p:txBody>
          <a:bodyPr/>
          <a:lstStyle/>
          <a:p>
            <a:r>
              <a:rPr lang="en-AU" smtClean="0"/>
              <a:t>PROKARYOTIC CELLS - Binary </a:t>
            </a:r>
            <a:r>
              <a:rPr lang="en-AU" dirty="0" smtClean="0"/>
              <a:t>fission</a:t>
            </a:r>
            <a:endParaRPr lang="en-AU" dirty="0"/>
          </a:p>
        </p:txBody>
      </p:sp>
      <p:pic>
        <p:nvPicPr>
          <p:cNvPr id="3" name="Picture 2"/>
          <p:cNvPicPr>
            <a:picLocks noChangeAspect="1"/>
          </p:cNvPicPr>
          <p:nvPr/>
        </p:nvPicPr>
        <p:blipFill>
          <a:blip r:embed="rId3"/>
          <a:stretch>
            <a:fillRect/>
          </a:stretch>
        </p:blipFill>
        <p:spPr>
          <a:xfrm>
            <a:off x="2187146" y="1495810"/>
            <a:ext cx="7419460" cy="4463839"/>
          </a:xfrm>
          <a:prstGeom prst="rect">
            <a:avLst/>
          </a:prstGeom>
          <a:solidFill>
            <a:schemeClr val="bg1"/>
          </a:solidFill>
        </p:spPr>
      </p:pic>
    </p:spTree>
    <p:extLst>
      <p:ext uri="{BB962C8B-B14F-4D97-AF65-F5344CB8AC3E}">
        <p14:creationId xmlns:p14="http://schemas.microsoft.com/office/powerpoint/2010/main" val="276445426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0" y="0"/>
            <a:ext cx="12192000" cy="6858000"/>
          </a:xfrm>
          <a:prstGeom prst="rect">
            <a:avLst/>
          </a:prstGeom>
          <a:solidFill>
            <a:schemeClr val="bg1"/>
          </a:solidFill>
          <a:ln>
            <a:solidFill>
              <a:schemeClr val="bg1"/>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AU"/>
          </a:p>
        </p:txBody>
      </p:sp>
      <p:sp>
        <p:nvSpPr>
          <p:cNvPr id="2" name="Title 1"/>
          <p:cNvSpPr>
            <a:spLocks noGrp="1"/>
          </p:cNvSpPr>
          <p:nvPr>
            <p:ph type="title"/>
          </p:nvPr>
        </p:nvSpPr>
        <p:spPr/>
        <p:txBody>
          <a:bodyPr/>
          <a:lstStyle/>
          <a:p>
            <a:r>
              <a:rPr lang="en-AU" smtClean="0"/>
              <a:t>PROKARYOTIC CELLS - Binary </a:t>
            </a:r>
            <a:r>
              <a:rPr lang="en-AU" dirty="0" smtClean="0"/>
              <a:t>fission</a:t>
            </a:r>
            <a:endParaRPr lang="en-AU" dirty="0"/>
          </a:p>
        </p:txBody>
      </p:sp>
    </p:spTree>
    <p:extLst>
      <p:ext uri="{BB962C8B-B14F-4D97-AF65-F5344CB8AC3E}">
        <p14:creationId xmlns:p14="http://schemas.microsoft.com/office/powerpoint/2010/main" val="755264487"/>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Binary fission </a:t>
            </a:r>
            <a:endParaRPr lang="en-AU" dirty="0"/>
          </a:p>
        </p:txBody>
      </p:sp>
      <p:pic>
        <p:nvPicPr>
          <p:cNvPr id="4" name="Content Placeholder 3"/>
          <p:cNvPicPr>
            <a:picLocks noGrp="1" noChangeAspect="1"/>
          </p:cNvPicPr>
          <p:nvPr>
            <p:ph idx="1"/>
          </p:nvPr>
        </p:nvPicPr>
        <p:blipFill>
          <a:blip r:embed="rId3">
            <a:extLst>
              <a:ext uri="{28A0092B-C50C-407E-A947-70E740481C1C}">
                <a14:useLocalDpi xmlns:a14="http://schemas.microsoft.com/office/drawing/2010/main" val="0"/>
              </a:ext>
            </a:extLst>
          </a:blip>
          <a:stretch>
            <a:fillRect/>
          </a:stretch>
        </p:blipFill>
        <p:spPr>
          <a:xfrm>
            <a:off x="677335" y="1445825"/>
            <a:ext cx="8727984" cy="4189432"/>
          </a:xfrm>
        </p:spPr>
      </p:pic>
    </p:spTree>
    <p:extLst>
      <p:ext uri="{BB962C8B-B14F-4D97-AF65-F5344CB8AC3E}">
        <p14:creationId xmlns:p14="http://schemas.microsoft.com/office/powerpoint/2010/main" val="885301574"/>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EUKARYOTIC CELLS - Mitosis</a:t>
            </a:r>
            <a:endParaRPr lang="en-AU" dirty="0"/>
          </a:p>
        </p:txBody>
      </p:sp>
      <p:sp>
        <p:nvSpPr>
          <p:cNvPr id="3" name="Content Placeholder 2"/>
          <p:cNvSpPr>
            <a:spLocks noGrp="1"/>
          </p:cNvSpPr>
          <p:nvPr>
            <p:ph idx="1"/>
          </p:nvPr>
        </p:nvSpPr>
        <p:spPr/>
        <p:txBody>
          <a:bodyPr/>
          <a:lstStyle/>
          <a:p>
            <a:endParaRPr lang="en-AU"/>
          </a:p>
        </p:txBody>
      </p:sp>
      <p:sp>
        <p:nvSpPr>
          <p:cNvPr id="4" name="AutoShape 2" descr="Image result for eukaryotic cell DNA"/>
          <p:cNvSpPr>
            <a:spLocks noChangeAspect="1" noChangeArrowheads="1"/>
          </p:cNvSpPr>
          <p:nvPr/>
        </p:nvSpPr>
        <p:spPr bwMode="auto">
          <a:xfrm>
            <a:off x="63500" y="-136525"/>
            <a:ext cx="304800" cy="304800"/>
          </a:xfrm>
          <a:prstGeom prst="rect">
            <a:avLst/>
          </a:prstGeom>
          <a:noFill/>
          <a:extLst>
            <a:ext uri="{909E8E84-426E-40DD-AFC4-6F175D3DCCD1}">
              <a14:hiddenFill xmlns:a14="http://schemas.microsoft.com/office/drawing/2010/main">
                <a:solidFill>
                  <a:srgbClr val="FFFFFF"/>
                </a:solidFill>
              </a14:hiddenFill>
            </a:ext>
          </a:extLst>
        </p:spPr>
        <p:txBody>
          <a:bodyPr vert="horz" wrap="square" lIns="91440" tIns="45720" rIns="91440" bIns="45720" numCol="1" anchor="t" anchorCtr="0" compatLnSpc="1">
            <a:prstTxWarp prst="textNoShape">
              <a:avLst/>
            </a:prstTxWarp>
          </a:bodyPr>
          <a:lstStyle/>
          <a:p>
            <a:endParaRPr lang="en-AU"/>
          </a:p>
        </p:txBody>
      </p:sp>
      <p:pic>
        <p:nvPicPr>
          <p:cNvPr id="5" name="Picture 4"/>
          <p:cNvPicPr>
            <a:picLocks noChangeAspect="1"/>
          </p:cNvPicPr>
          <p:nvPr/>
        </p:nvPicPr>
        <p:blipFill>
          <a:blip r:embed="rId3"/>
          <a:stretch>
            <a:fillRect/>
          </a:stretch>
        </p:blipFill>
        <p:spPr>
          <a:xfrm>
            <a:off x="1554548" y="1717588"/>
            <a:ext cx="7194035" cy="4441061"/>
          </a:xfrm>
          <a:prstGeom prst="rect">
            <a:avLst/>
          </a:prstGeom>
        </p:spPr>
      </p:pic>
    </p:spTree>
    <p:extLst>
      <p:ext uri="{BB962C8B-B14F-4D97-AF65-F5344CB8AC3E}">
        <p14:creationId xmlns:p14="http://schemas.microsoft.com/office/powerpoint/2010/main" val="269613099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Mitosis</a:t>
            </a:r>
            <a:endParaRPr lang="en-AU" dirty="0"/>
          </a:p>
        </p:txBody>
      </p:sp>
      <p:sp>
        <p:nvSpPr>
          <p:cNvPr id="3" name="Content Placeholder 2"/>
          <p:cNvSpPr>
            <a:spLocks noGrp="1"/>
          </p:cNvSpPr>
          <p:nvPr>
            <p:ph idx="1"/>
          </p:nvPr>
        </p:nvSpPr>
        <p:spPr/>
        <p:txBody>
          <a:bodyPr/>
          <a:lstStyle/>
          <a:p>
            <a:endParaRPr lang="en-AU" dirty="0"/>
          </a:p>
        </p:txBody>
      </p:sp>
      <p:pic>
        <p:nvPicPr>
          <p:cNvPr id="4" name="Picture 3"/>
          <p:cNvPicPr>
            <a:picLocks noChangeAspect="1"/>
          </p:cNvPicPr>
          <p:nvPr/>
        </p:nvPicPr>
        <p:blipFill rotWithShape="1">
          <a:blip r:embed="rId3"/>
          <a:srcRect t="14767"/>
          <a:stretch/>
        </p:blipFill>
        <p:spPr>
          <a:xfrm>
            <a:off x="430198" y="1930400"/>
            <a:ext cx="9426376" cy="3052121"/>
          </a:xfrm>
          <a:prstGeom prst="rect">
            <a:avLst/>
          </a:prstGeom>
        </p:spPr>
      </p:pic>
    </p:spTree>
    <p:extLst>
      <p:ext uri="{BB962C8B-B14F-4D97-AF65-F5344CB8AC3E}">
        <p14:creationId xmlns:p14="http://schemas.microsoft.com/office/powerpoint/2010/main" val="2341965681"/>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Interphase</a:t>
            </a:r>
            <a:endParaRPr lang="en-AU" dirty="0"/>
          </a:p>
        </p:txBody>
      </p:sp>
      <p:sp>
        <p:nvSpPr>
          <p:cNvPr id="5" name="Content Placeholder 4"/>
          <p:cNvSpPr>
            <a:spLocks noGrp="1"/>
          </p:cNvSpPr>
          <p:nvPr>
            <p:ph idx="1"/>
          </p:nvPr>
        </p:nvSpPr>
        <p:spPr>
          <a:xfrm>
            <a:off x="3496962" y="2090610"/>
            <a:ext cx="5777040" cy="3880773"/>
          </a:xfrm>
        </p:spPr>
        <p:txBody>
          <a:bodyPr/>
          <a:lstStyle/>
          <a:p>
            <a:r>
              <a:rPr lang="en-AU" dirty="0" smtClean="0"/>
              <a:t>Cell prepares for division</a:t>
            </a:r>
          </a:p>
          <a:p>
            <a:r>
              <a:rPr lang="en-AU" u="sng" dirty="0" smtClean="0"/>
              <a:t>DNA is replicated</a:t>
            </a:r>
            <a:endParaRPr lang="en-AU" u="sng" dirty="0"/>
          </a:p>
        </p:txBody>
      </p:sp>
      <p:pic>
        <p:nvPicPr>
          <p:cNvPr id="7" name="Picture 6"/>
          <p:cNvPicPr>
            <a:picLocks noChangeAspect="1"/>
          </p:cNvPicPr>
          <p:nvPr/>
        </p:nvPicPr>
        <p:blipFill>
          <a:blip r:embed="rId3"/>
          <a:stretch>
            <a:fillRect/>
          </a:stretch>
        </p:blipFill>
        <p:spPr>
          <a:xfrm>
            <a:off x="333634" y="1388825"/>
            <a:ext cx="2864836" cy="3120299"/>
          </a:xfrm>
          <a:prstGeom prst="rect">
            <a:avLst/>
          </a:prstGeom>
        </p:spPr>
      </p:pic>
    </p:spTree>
    <p:extLst>
      <p:ext uri="{BB962C8B-B14F-4D97-AF65-F5344CB8AC3E}">
        <p14:creationId xmlns:p14="http://schemas.microsoft.com/office/powerpoint/2010/main" val="2513680230"/>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Prophase</a:t>
            </a:r>
            <a:endParaRPr lang="en-AU" dirty="0"/>
          </a:p>
        </p:txBody>
      </p:sp>
      <p:sp>
        <p:nvSpPr>
          <p:cNvPr id="3" name="Content Placeholder 2"/>
          <p:cNvSpPr>
            <a:spLocks noGrp="1"/>
          </p:cNvSpPr>
          <p:nvPr>
            <p:ph idx="1"/>
          </p:nvPr>
        </p:nvSpPr>
        <p:spPr>
          <a:xfrm>
            <a:off x="3509318" y="2160589"/>
            <a:ext cx="5764683" cy="3880773"/>
          </a:xfrm>
        </p:spPr>
        <p:txBody>
          <a:bodyPr/>
          <a:lstStyle/>
          <a:p>
            <a:r>
              <a:rPr lang="en-AU" dirty="0" smtClean="0"/>
              <a:t>DNA condenses into chromosomes that are visible under a microscope</a:t>
            </a:r>
          </a:p>
        </p:txBody>
      </p:sp>
      <p:pic>
        <p:nvPicPr>
          <p:cNvPr id="4" name="Picture 3"/>
          <p:cNvPicPr>
            <a:picLocks noChangeAspect="1"/>
          </p:cNvPicPr>
          <p:nvPr/>
        </p:nvPicPr>
        <p:blipFill>
          <a:blip r:embed="rId3"/>
          <a:stretch>
            <a:fillRect/>
          </a:stretch>
        </p:blipFill>
        <p:spPr>
          <a:xfrm>
            <a:off x="530953" y="1545237"/>
            <a:ext cx="2496452" cy="2616043"/>
          </a:xfrm>
          <a:prstGeom prst="rect">
            <a:avLst/>
          </a:prstGeom>
        </p:spPr>
      </p:pic>
      <p:pic>
        <p:nvPicPr>
          <p:cNvPr id="5" name="Content Placeholder 4"/>
          <p:cNvPicPr>
            <a:picLocks noChangeAspect="1"/>
          </p:cNvPicPr>
          <p:nvPr/>
        </p:nvPicPr>
        <p:blipFill>
          <a:blip r:embed="rId4">
            <a:extLst>
              <a:ext uri="{28A0092B-C50C-407E-A947-70E740481C1C}">
                <a14:useLocalDpi xmlns:a14="http://schemas.microsoft.com/office/drawing/2010/main" val="0"/>
              </a:ext>
            </a:extLst>
          </a:blip>
          <a:stretch>
            <a:fillRect/>
          </a:stretch>
        </p:blipFill>
        <p:spPr>
          <a:xfrm>
            <a:off x="3729031" y="3212757"/>
            <a:ext cx="5325256" cy="3161871"/>
          </a:xfrm>
          <a:prstGeom prst="rect">
            <a:avLst/>
          </a:prstGeom>
        </p:spPr>
      </p:pic>
    </p:spTree>
    <p:extLst>
      <p:ext uri="{BB962C8B-B14F-4D97-AF65-F5344CB8AC3E}">
        <p14:creationId xmlns:p14="http://schemas.microsoft.com/office/powerpoint/2010/main" val="2089325495"/>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Metaphase</a:t>
            </a:r>
            <a:endParaRPr lang="en-AU" dirty="0"/>
          </a:p>
        </p:txBody>
      </p:sp>
      <p:sp>
        <p:nvSpPr>
          <p:cNvPr id="3" name="Content Placeholder 2"/>
          <p:cNvSpPr>
            <a:spLocks noGrp="1"/>
          </p:cNvSpPr>
          <p:nvPr>
            <p:ph idx="1"/>
          </p:nvPr>
        </p:nvSpPr>
        <p:spPr>
          <a:xfrm>
            <a:off x="3571103" y="2160589"/>
            <a:ext cx="5962390" cy="3880773"/>
          </a:xfrm>
        </p:spPr>
        <p:txBody>
          <a:bodyPr>
            <a:normAutofit/>
          </a:bodyPr>
          <a:lstStyle/>
          <a:p>
            <a:r>
              <a:rPr lang="en-AU" dirty="0" smtClean="0"/>
              <a:t>Nuclear membrane breaks down </a:t>
            </a:r>
          </a:p>
          <a:p>
            <a:r>
              <a:rPr lang="en-AU" dirty="0" smtClean="0"/>
              <a:t>Chromosomes line up along the centre (equator) of the cell</a:t>
            </a:r>
          </a:p>
          <a:p>
            <a:r>
              <a:rPr lang="en-AU" dirty="0" smtClean="0"/>
              <a:t>Spindle fibres are formed by centrioles</a:t>
            </a:r>
          </a:p>
          <a:p>
            <a:r>
              <a:rPr lang="en-AU" dirty="0" smtClean="0"/>
              <a:t>Spindle fibres reach out from centrioles on opposite ends of the cell, and attach to the centromeres of the chromosomes</a:t>
            </a:r>
          </a:p>
          <a:p>
            <a:pPr marL="0" indent="0">
              <a:buNone/>
            </a:pPr>
            <a:endParaRPr lang="en-AU" dirty="0" smtClean="0"/>
          </a:p>
        </p:txBody>
      </p:sp>
      <p:pic>
        <p:nvPicPr>
          <p:cNvPr id="4" name="Picture 3"/>
          <p:cNvPicPr>
            <a:picLocks noChangeAspect="1"/>
          </p:cNvPicPr>
          <p:nvPr/>
        </p:nvPicPr>
        <p:blipFill>
          <a:blip r:embed="rId2"/>
          <a:stretch>
            <a:fillRect/>
          </a:stretch>
        </p:blipFill>
        <p:spPr>
          <a:xfrm>
            <a:off x="405485" y="1448572"/>
            <a:ext cx="3066763" cy="3198951"/>
          </a:xfrm>
          <a:prstGeom prst="rect">
            <a:avLst/>
          </a:prstGeom>
        </p:spPr>
      </p:pic>
    </p:spTree>
    <p:extLst>
      <p:ext uri="{BB962C8B-B14F-4D97-AF65-F5344CB8AC3E}">
        <p14:creationId xmlns:p14="http://schemas.microsoft.com/office/powerpoint/2010/main" val="3504882410"/>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Anaphase</a:t>
            </a:r>
            <a:endParaRPr lang="en-AU" dirty="0"/>
          </a:p>
        </p:txBody>
      </p:sp>
      <p:sp>
        <p:nvSpPr>
          <p:cNvPr id="3" name="Content Placeholder 2"/>
          <p:cNvSpPr>
            <a:spLocks noGrp="1"/>
          </p:cNvSpPr>
          <p:nvPr>
            <p:ph idx="1"/>
          </p:nvPr>
        </p:nvSpPr>
        <p:spPr>
          <a:xfrm>
            <a:off x="3188042" y="2160589"/>
            <a:ext cx="6085959" cy="3880773"/>
          </a:xfrm>
        </p:spPr>
        <p:txBody>
          <a:bodyPr/>
          <a:lstStyle/>
          <a:p>
            <a:r>
              <a:rPr lang="en-AU" dirty="0" smtClean="0"/>
              <a:t>Sister chromatids are pulled apart by spindle fibres, and move to opposite ends of the cell </a:t>
            </a:r>
            <a:endParaRPr lang="en-AU" dirty="0"/>
          </a:p>
        </p:txBody>
      </p:sp>
      <p:pic>
        <p:nvPicPr>
          <p:cNvPr id="4" name="Picture 3"/>
          <p:cNvPicPr>
            <a:picLocks noChangeAspect="1"/>
          </p:cNvPicPr>
          <p:nvPr/>
        </p:nvPicPr>
        <p:blipFill>
          <a:blip r:embed="rId3"/>
          <a:stretch>
            <a:fillRect/>
          </a:stretch>
        </p:blipFill>
        <p:spPr>
          <a:xfrm>
            <a:off x="566221" y="1531078"/>
            <a:ext cx="2053411" cy="3413632"/>
          </a:xfrm>
          <a:prstGeom prst="rect">
            <a:avLst/>
          </a:prstGeom>
        </p:spPr>
      </p:pic>
    </p:spTree>
    <p:extLst>
      <p:ext uri="{BB962C8B-B14F-4D97-AF65-F5344CB8AC3E}">
        <p14:creationId xmlns:p14="http://schemas.microsoft.com/office/powerpoint/2010/main" val="2995448443"/>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Telophase</a:t>
            </a:r>
            <a:endParaRPr lang="en-AU" dirty="0"/>
          </a:p>
        </p:txBody>
      </p:sp>
      <p:sp>
        <p:nvSpPr>
          <p:cNvPr id="3" name="Content Placeholder 2"/>
          <p:cNvSpPr>
            <a:spLocks noGrp="1"/>
          </p:cNvSpPr>
          <p:nvPr>
            <p:ph idx="1"/>
          </p:nvPr>
        </p:nvSpPr>
        <p:spPr>
          <a:xfrm>
            <a:off x="2866768" y="2160589"/>
            <a:ext cx="6407234" cy="3880773"/>
          </a:xfrm>
        </p:spPr>
        <p:txBody>
          <a:bodyPr/>
          <a:lstStyle/>
          <a:p>
            <a:r>
              <a:rPr lang="en-AU" dirty="0" smtClean="0"/>
              <a:t>Cytokinesis occurs</a:t>
            </a:r>
          </a:p>
          <a:p>
            <a:r>
              <a:rPr lang="en-AU" dirty="0" smtClean="0"/>
              <a:t>Cytokinesis; </a:t>
            </a:r>
            <a:r>
              <a:rPr lang="en-AU" dirty="0"/>
              <a:t>protein fibres in the cell membrane constrict to form a folding called a cleavage furrow, further constriction leads to the formation of 2 identical daughter cells </a:t>
            </a:r>
          </a:p>
          <a:p>
            <a:endParaRPr lang="en-AU" dirty="0"/>
          </a:p>
        </p:txBody>
      </p:sp>
      <p:pic>
        <p:nvPicPr>
          <p:cNvPr id="4" name="Picture 3"/>
          <p:cNvPicPr>
            <a:picLocks noChangeAspect="1"/>
          </p:cNvPicPr>
          <p:nvPr/>
        </p:nvPicPr>
        <p:blipFill>
          <a:blip r:embed="rId2"/>
          <a:stretch>
            <a:fillRect/>
          </a:stretch>
        </p:blipFill>
        <p:spPr>
          <a:xfrm>
            <a:off x="458100" y="1334349"/>
            <a:ext cx="2087391" cy="4253255"/>
          </a:xfrm>
          <a:prstGeom prst="rect">
            <a:avLst/>
          </a:prstGeom>
        </p:spPr>
      </p:pic>
    </p:spTree>
    <p:extLst>
      <p:ext uri="{BB962C8B-B14F-4D97-AF65-F5344CB8AC3E}">
        <p14:creationId xmlns:p14="http://schemas.microsoft.com/office/powerpoint/2010/main" val="4189574802"/>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The cell cycle</a:t>
            </a:r>
            <a:endParaRPr lang="en-AU" dirty="0"/>
          </a:p>
        </p:txBody>
      </p:sp>
      <p:sp>
        <p:nvSpPr>
          <p:cNvPr id="3" name="Content Placeholder 2"/>
          <p:cNvSpPr>
            <a:spLocks noGrp="1"/>
          </p:cNvSpPr>
          <p:nvPr>
            <p:ph idx="1"/>
          </p:nvPr>
        </p:nvSpPr>
        <p:spPr/>
        <p:txBody>
          <a:bodyPr/>
          <a:lstStyle/>
          <a:p>
            <a:r>
              <a:rPr lang="en-AU" dirty="0" smtClean="0"/>
              <a:t>Mitosis is a repeating series of events that occurs in all body cells, except in sex cells. </a:t>
            </a:r>
          </a:p>
          <a:p>
            <a:r>
              <a:rPr lang="en-AU" dirty="0" smtClean="0"/>
              <a:t>The phases, including interphase and cytokinesis are  collectively termed the cell cycle </a:t>
            </a:r>
          </a:p>
          <a:p>
            <a:endParaRPr lang="en-AU" dirty="0"/>
          </a:p>
          <a:p>
            <a:endParaRPr lang="en-AU" dirty="0"/>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389755" y="3387792"/>
            <a:ext cx="3171825" cy="3143250"/>
          </a:xfrm>
          <a:prstGeom prst="rect">
            <a:avLst/>
          </a:prstGeom>
        </p:spPr>
      </p:pic>
    </p:spTree>
    <p:extLst>
      <p:ext uri="{BB962C8B-B14F-4D97-AF65-F5344CB8AC3E}">
        <p14:creationId xmlns:p14="http://schemas.microsoft.com/office/powerpoint/2010/main" val="75702870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677334" y="1140940"/>
            <a:ext cx="8596668" cy="1320800"/>
          </a:xfrm>
        </p:spPr>
        <p:txBody>
          <a:bodyPr/>
          <a:lstStyle/>
          <a:p>
            <a:r>
              <a:rPr lang="en-AU" dirty="0" smtClean="0"/>
              <a:t>Mitosis </a:t>
            </a:r>
            <a:endParaRPr lang="en-AU" dirty="0"/>
          </a:p>
        </p:txBody>
      </p:sp>
      <p:sp>
        <p:nvSpPr>
          <p:cNvPr id="3" name="Content Placeholder 2"/>
          <p:cNvSpPr>
            <a:spLocks noGrp="1"/>
          </p:cNvSpPr>
          <p:nvPr>
            <p:ph idx="1"/>
          </p:nvPr>
        </p:nvSpPr>
        <p:spPr>
          <a:xfrm>
            <a:off x="677334" y="3464011"/>
            <a:ext cx="8596668" cy="3195190"/>
          </a:xfrm>
        </p:spPr>
        <p:txBody>
          <a:bodyPr>
            <a:normAutofit lnSpcReduction="10000"/>
          </a:bodyPr>
          <a:lstStyle/>
          <a:p>
            <a:r>
              <a:rPr lang="en-AU" dirty="0" smtClean="0"/>
              <a:t>I: Cell prepares for division, DNA is replicated</a:t>
            </a:r>
          </a:p>
          <a:p>
            <a:r>
              <a:rPr lang="en-AU" dirty="0" smtClean="0"/>
              <a:t>P: DNA condenses into visible chromosomes</a:t>
            </a:r>
          </a:p>
          <a:p>
            <a:r>
              <a:rPr lang="en-AU" dirty="0"/>
              <a:t>M: Chromosomes line up along the centre (equator) of the </a:t>
            </a:r>
            <a:r>
              <a:rPr lang="en-AU" dirty="0" smtClean="0"/>
              <a:t>cell, spindle </a:t>
            </a:r>
            <a:r>
              <a:rPr lang="en-AU" dirty="0"/>
              <a:t>fibres are formed by </a:t>
            </a:r>
            <a:r>
              <a:rPr lang="en-AU" dirty="0" smtClean="0"/>
              <a:t>centrioles. Spindle fibres reach out from opposite </a:t>
            </a:r>
            <a:r>
              <a:rPr lang="en-AU" dirty="0"/>
              <a:t>ends of the cell, and attach to the centromeres of the </a:t>
            </a:r>
            <a:r>
              <a:rPr lang="en-AU" dirty="0" smtClean="0"/>
              <a:t>chromosomes</a:t>
            </a:r>
          </a:p>
          <a:p>
            <a:r>
              <a:rPr lang="en-AU" dirty="0" smtClean="0"/>
              <a:t>A: Sister chromatids are pulled apart by spindle fibres and move to opposite ends of the cell</a:t>
            </a:r>
          </a:p>
          <a:p>
            <a:r>
              <a:rPr lang="en-AU" dirty="0" smtClean="0"/>
              <a:t>T: Cytokinesis occurs – protein fibres in the cell membrane constrict forming a cleavage furrow. Further constriction fully separates the cytoplasm, and two identical daughter cells are formed</a:t>
            </a:r>
            <a:endParaRPr lang="en-AU" dirty="0"/>
          </a:p>
          <a:p>
            <a:endParaRPr lang="en-AU" dirty="0"/>
          </a:p>
        </p:txBody>
      </p:sp>
      <p:pic>
        <p:nvPicPr>
          <p:cNvPr id="5" name="Picture 4"/>
          <p:cNvPicPr>
            <a:picLocks noChangeAspect="1"/>
          </p:cNvPicPr>
          <p:nvPr/>
        </p:nvPicPr>
        <p:blipFill rotWithShape="1">
          <a:blip r:embed="rId3"/>
          <a:srcRect t="14767"/>
          <a:stretch/>
        </p:blipFill>
        <p:spPr>
          <a:xfrm>
            <a:off x="2654414" y="101599"/>
            <a:ext cx="9426376" cy="3052121"/>
          </a:xfrm>
          <a:prstGeom prst="rect">
            <a:avLst/>
          </a:prstGeom>
        </p:spPr>
      </p:pic>
    </p:spTree>
    <p:extLst>
      <p:ext uri="{BB962C8B-B14F-4D97-AF65-F5344CB8AC3E}">
        <p14:creationId xmlns:p14="http://schemas.microsoft.com/office/powerpoint/2010/main" val="3425183976"/>
      </p:ext>
    </p:extLst>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AU"/>
          </a:p>
        </p:txBody>
      </p:sp>
      <p:sp>
        <p:nvSpPr>
          <p:cNvPr id="3" name="Content Placeholder 2"/>
          <p:cNvSpPr>
            <a:spLocks noGrp="1"/>
          </p:cNvSpPr>
          <p:nvPr>
            <p:ph idx="1"/>
          </p:nvPr>
        </p:nvSpPr>
        <p:spPr/>
        <p:txBody>
          <a:bodyPr/>
          <a:lstStyle/>
          <a:p>
            <a:endParaRPr lang="en-AU"/>
          </a:p>
        </p:txBody>
      </p:sp>
      <p:pic>
        <p:nvPicPr>
          <p:cNvPr id="4" name="Picture 3"/>
          <p:cNvPicPr>
            <a:picLocks noChangeAspect="1"/>
          </p:cNvPicPr>
          <p:nvPr/>
        </p:nvPicPr>
        <p:blipFill>
          <a:blip r:embed="rId2"/>
          <a:stretch>
            <a:fillRect/>
          </a:stretch>
        </p:blipFill>
        <p:spPr>
          <a:xfrm>
            <a:off x="1400908" y="1044819"/>
            <a:ext cx="6858000" cy="5143500"/>
          </a:xfrm>
          <a:prstGeom prst="rect">
            <a:avLst/>
          </a:prstGeom>
        </p:spPr>
      </p:pic>
    </p:spTree>
    <p:extLst>
      <p:ext uri="{BB962C8B-B14F-4D97-AF65-F5344CB8AC3E}">
        <p14:creationId xmlns:p14="http://schemas.microsoft.com/office/powerpoint/2010/main" val="4100250249"/>
      </p:ext>
    </p:extLst>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AU"/>
          </a:p>
        </p:txBody>
      </p:sp>
      <p:sp>
        <p:nvSpPr>
          <p:cNvPr id="3" name="Content Placeholder 2"/>
          <p:cNvSpPr>
            <a:spLocks noGrp="1"/>
          </p:cNvSpPr>
          <p:nvPr>
            <p:ph idx="1"/>
          </p:nvPr>
        </p:nvSpPr>
        <p:spPr/>
        <p:txBody>
          <a:bodyPr/>
          <a:lstStyle/>
          <a:p>
            <a:endParaRPr lang="en-AU"/>
          </a:p>
        </p:txBody>
      </p:sp>
      <p:pic>
        <p:nvPicPr>
          <p:cNvPr id="4" name="Picture 3"/>
          <p:cNvPicPr>
            <a:picLocks noChangeAspect="1"/>
          </p:cNvPicPr>
          <p:nvPr/>
        </p:nvPicPr>
        <p:blipFill>
          <a:blip r:embed="rId2"/>
          <a:stretch>
            <a:fillRect/>
          </a:stretch>
        </p:blipFill>
        <p:spPr>
          <a:xfrm>
            <a:off x="677334" y="417481"/>
            <a:ext cx="9254436" cy="5623881"/>
          </a:xfrm>
          <a:prstGeom prst="rect">
            <a:avLst/>
          </a:prstGeom>
        </p:spPr>
      </p:pic>
    </p:spTree>
    <p:extLst>
      <p:ext uri="{BB962C8B-B14F-4D97-AF65-F5344CB8AC3E}">
        <p14:creationId xmlns:p14="http://schemas.microsoft.com/office/powerpoint/2010/main" val="1798376860"/>
      </p:ext>
    </p:extLst>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 name="Rectangle 3"/>
          <p:cNvSpPr/>
          <p:nvPr/>
        </p:nvSpPr>
        <p:spPr>
          <a:xfrm>
            <a:off x="2497829" y="2893460"/>
            <a:ext cx="5410071" cy="369332"/>
          </a:xfrm>
          <a:prstGeom prst="rect">
            <a:avLst/>
          </a:prstGeom>
        </p:spPr>
        <p:txBody>
          <a:bodyPr wrap="none">
            <a:spAutoFit/>
          </a:bodyPr>
          <a:lstStyle/>
          <a:p>
            <a:r>
              <a:rPr lang="en-AU" dirty="0"/>
              <a:t>https://www.youtube.com/watch?v=s1ylUTbXyWU</a:t>
            </a:r>
          </a:p>
        </p:txBody>
      </p:sp>
    </p:spTree>
    <p:extLst>
      <p:ext uri="{BB962C8B-B14F-4D97-AF65-F5344CB8AC3E}">
        <p14:creationId xmlns:p14="http://schemas.microsoft.com/office/powerpoint/2010/main" val="3582293510"/>
      </p:ext>
    </p:extLst>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endParaRPr lang="en-AU"/>
          </a:p>
        </p:txBody>
      </p:sp>
      <p:sp>
        <p:nvSpPr>
          <p:cNvPr id="3" name="Content Placeholder 2"/>
          <p:cNvSpPr>
            <a:spLocks noGrp="1"/>
          </p:cNvSpPr>
          <p:nvPr>
            <p:ph idx="1"/>
          </p:nvPr>
        </p:nvSpPr>
        <p:spPr/>
        <p:txBody>
          <a:bodyPr/>
          <a:lstStyle/>
          <a:p>
            <a:endParaRPr lang="en-AU"/>
          </a:p>
        </p:txBody>
      </p:sp>
      <p:pic>
        <p:nvPicPr>
          <p:cNvPr id="4" name="Picture 3" descr="Image result for mitosis microscope"/>
          <p:cNvPicPr/>
          <p:nvPr/>
        </p:nvPicPr>
        <p:blipFill>
          <a:blip r:embed="rId2">
            <a:extLst>
              <a:ext uri="{28A0092B-C50C-407E-A947-70E740481C1C}">
                <a14:useLocalDpi xmlns:a14="http://schemas.microsoft.com/office/drawing/2010/main" val="0"/>
              </a:ext>
            </a:extLst>
          </a:blip>
          <a:srcRect/>
          <a:stretch>
            <a:fillRect/>
          </a:stretch>
        </p:blipFill>
        <p:spPr bwMode="auto">
          <a:xfrm>
            <a:off x="1962437" y="253827"/>
            <a:ext cx="6242450" cy="6319967"/>
          </a:xfrm>
          <a:prstGeom prst="rect">
            <a:avLst/>
          </a:prstGeom>
          <a:noFill/>
          <a:ln>
            <a:noFill/>
          </a:ln>
        </p:spPr>
      </p:pic>
    </p:spTree>
    <p:extLst>
      <p:ext uri="{BB962C8B-B14F-4D97-AF65-F5344CB8AC3E}">
        <p14:creationId xmlns:p14="http://schemas.microsoft.com/office/powerpoint/2010/main" val="870052452"/>
      </p:ext>
    </p:extLst>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AU" dirty="0" smtClean="0"/>
              <a:t>Cell division:</a:t>
            </a:r>
            <a:endParaRPr lang="en-AU" dirty="0"/>
          </a:p>
        </p:txBody>
      </p:sp>
      <p:pic>
        <p:nvPicPr>
          <p:cNvPr id="7" name="Content Placeholder 6"/>
          <p:cNvPicPr>
            <a:picLocks noGrp="1" noChangeAspect="1"/>
          </p:cNvPicPr>
          <p:nvPr>
            <p:ph idx="1"/>
          </p:nvPr>
        </p:nvPicPr>
        <p:blipFill>
          <a:blip r:embed="rId2">
            <a:extLst>
              <a:ext uri="{28A0092B-C50C-407E-A947-70E740481C1C}">
                <a14:useLocalDpi xmlns:a14="http://schemas.microsoft.com/office/drawing/2010/main" val="0"/>
              </a:ext>
            </a:extLst>
          </a:blip>
          <a:stretch>
            <a:fillRect/>
          </a:stretch>
        </p:blipFill>
        <p:spPr>
          <a:xfrm>
            <a:off x="3219442" y="1930400"/>
            <a:ext cx="3512452" cy="3881437"/>
          </a:xfrm>
        </p:spPr>
      </p:pic>
    </p:spTree>
    <p:extLst>
      <p:ext uri="{BB962C8B-B14F-4D97-AF65-F5344CB8AC3E}">
        <p14:creationId xmlns:p14="http://schemas.microsoft.com/office/powerpoint/2010/main" val="1040929320"/>
      </p:ext>
    </p:extLst>
  </p:cSld>
  <p:clrMapOvr>
    <a:masterClrMapping/>
  </p:clrMapOvr>
  <p:timing>
    <p:tnLst>
      <p:par>
        <p:cTn id="1" dur="indefinite" restart="never" nodeType="tmRoot"/>
      </p:par>
    </p:tnLst>
  </p:timing>
</p:sld>
</file>

<file path=ppt/theme/theme1.xml><?xml version="1.0" encoding="utf-8"?>
<a:theme xmlns:a="http://schemas.openxmlformats.org/drawingml/2006/main" name="Facet">
  <a:themeElements>
    <a:clrScheme name="Facet">
      <a:dk1>
        <a:sysClr val="windowText" lastClr="000000"/>
      </a:dk1>
      <a:lt1>
        <a:sysClr val="window" lastClr="FFFFFF"/>
      </a:lt1>
      <a:dk2>
        <a:srgbClr val="2C3C43"/>
      </a:dk2>
      <a:lt2>
        <a:srgbClr val="EBEBEB"/>
      </a:lt2>
      <a:accent1>
        <a:srgbClr val="90C226"/>
      </a:accent1>
      <a:accent2>
        <a:srgbClr val="54A021"/>
      </a:accent2>
      <a:accent3>
        <a:srgbClr val="E6B91E"/>
      </a:accent3>
      <a:accent4>
        <a:srgbClr val="E76618"/>
      </a:accent4>
      <a:accent5>
        <a:srgbClr val="C42F1A"/>
      </a:accent5>
      <a:accent6>
        <a:srgbClr val="918655"/>
      </a:accent6>
      <a:hlink>
        <a:srgbClr val="99CA3C"/>
      </a:hlink>
      <a:folHlink>
        <a:srgbClr val="B9D181"/>
      </a:folHlink>
    </a:clrScheme>
    <a:fontScheme name="Facet">
      <a:majorFont>
        <a:latin typeface="Trebuchet MS" panose="020B0603020202020204"/>
        <a:ea typeface=""/>
        <a:cs typeface=""/>
        <a:font script="Jpan" typeface="メイリオ"/>
        <a:font script="Hang" typeface="맑은 고딕"/>
        <a:font script="Hans" typeface="方正姚体"/>
        <a:font script="Hant" typeface="微軟正黑體"/>
        <a:font script="Arab" typeface="Tahoma"/>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ahoma"/>
        <a:font script="Uigh" typeface="Microsoft Uighur"/>
        <a:font script="Geor" typeface="Sylfaen"/>
      </a:majorFont>
      <a:minorFont>
        <a:latin typeface="Trebuchet MS" panose="020B0603020202020204"/>
        <a:ea typeface=""/>
        <a:cs typeface=""/>
        <a:font script="Jpan" typeface="メイリオ"/>
        <a:font script="Hang" typeface="HY그래픽M"/>
        <a:font script="Hans" typeface="华文新魏"/>
        <a:font script="Hant" typeface="微軟正黑體"/>
        <a:font script="Arab" typeface="Tahoma"/>
        <a:font script="Hebr" typeface="Gisha"/>
        <a:font script="Thai" typeface="IrisUPC"/>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Facet">
      <a:fillStyleLst>
        <a:solidFill>
          <a:schemeClr val="phClr"/>
        </a:solidFill>
        <a:gradFill rotWithShape="1">
          <a:gsLst>
            <a:gs pos="0">
              <a:schemeClr val="phClr">
                <a:tint val="65000"/>
                <a:lumMod val="110000"/>
              </a:schemeClr>
            </a:gs>
            <a:gs pos="88000">
              <a:schemeClr val="phClr">
                <a:tint val="90000"/>
              </a:schemeClr>
            </a:gs>
          </a:gsLst>
          <a:lin ang="5400000" scaled="0"/>
        </a:gradFill>
        <a:gradFill rotWithShape="1">
          <a:gsLst>
            <a:gs pos="0">
              <a:schemeClr val="phClr">
                <a:tint val="96000"/>
                <a:lumMod val="100000"/>
              </a:schemeClr>
            </a:gs>
            <a:gs pos="78000">
              <a:schemeClr val="phClr">
                <a:shade val="94000"/>
                <a:lumMod val="94000"/>
              </a:schemeClr>
            </a:gs>
          </a:gsLst>
          <a:lin ang="5400000" scaled="0"/>
        </a:gradFill>
      </a:fillStyleLst>
      <a:lnStyleLst>
        <a:ln w="12700" cap="rnd" cmpd="sng" algn="ctr">
          <a:solidFill>
            <a:schemeClr val="phClr"/>
          </a:solidFill>
          <a:prstDash val="solid"/>
        </a:ln>
        <a:ln w="19050" cap="rnd" cmpd="sng" algn="ctr">
          <a:solidFill>
            <a:schemeClr val="phClr"/>
          </a:solidFill>
          <a:prstDash val="solid"/>
        </a:ln>
        <a:ln w="25400" cap="rnd" cmpd="sng" algn="ctr">
          <a:solidFill>
            <a:schemeClr val="phClr"/>
          </a:solidFill>
          <a:prstDash val="solid"/>
        </a:ln>
      </a:lnStyleLst>
      <a:effectStyleLst>
        <a:effectStyle>
          <a:effectLst/>
        </a:effectStyle>
        <a:effectStyle>
          <a:effectLst>
            <a:outerShdw blurRad="38100" dist="25400" dir="5400000" rotWithShape="0">
              <a:srgbClr val="000000">
                <a:alpha val="35000"/>
              </a:srgbClr>
            </a:outerShdw>
          </a:effectLst>
        </a:effectStyle>
        <a:effectStyle>
          <a:effectLst>
            <a:outerShdw blurRad="50800" dist="38100" dir="5400000" rotWithShape="0">
              <a:srgbClr val="000000">
                <a:alpha val="35000"/>
              </a:srgbClr>
            </a:outerShdw>
          </a:effectLst>
          <a:scene3d>
            <a:camera prst="orthographicFront">
              <a:rot lat="0" lon="0" rev="0"/>
            </a:camera>
            <a:lightRig rig="threePt" dir="tl"/>
          </a:scene3d>
          <a:sp3d prstMaterial="plastic">
            <a:bevelT w="0" h="0"/>
          </a:sp3d>
        </a:effectStyle>
      </a:effectStyleLst>
      <a:bgFillStyleLst>
        <a:solidFill>
          <a:schemeClr val="phClr"/>
        </a:solidFill>
        <a:gradFill rotWithShape="1">
          <a:gsLst>
            <a:gs pos="0">
              <a:schemeClr val="phClr">
                <a:tint val="90000"/>
                <a:lumMod val="104000"/>
              </a:schemeClr>
            </a:gs>
            <a:gs pos="94000">
              <a:schemeClr val="phClr">
                <a:shade val="96000"/>
                <a:lumMod val="82000"/>
              </a:schemeClr>
            </a:gs>
          </a:gsLst>
          <a:lin ang="5400000" scaled="0"/>
        </a:gradFill>
        <a:gradFill rotWithShape="1">
          <a:gsLst>
            <a:gs pos="0">
              <a:schemeClr val="phClr">
                <a:tint val="90000"/>
                <a:lumMod val="110000"/>
              </a:schemeClr>
            </a:gs>
            <a:gs pos="100000">
              <a:schemeClr val="phClr">
                <a:shade val="94000"/>
                <a:lumMod val="96000"/>
              </a:schemeClr>
            </a:gs>
          </a:gsLst>
          <a:path path="circle">
            <a:fillToRect l="50000" t="50000" r="100000" b="100000"/>
          </a:path>
        </a:gradFill>
      </a:bgFillStyleLst>
    </a:fmtScheme>
  </a:themeElements>
  <a:objectDefaults/>
  <a:extraClrSchemeLst/>
  <a:extLst>
    <a:ext uri="{05A4C25C-085E-4340-85A3-A5531E510DB2}">
      <thm15:themeFamily xmlns:thm15="http://schemas.microsoft.com/office/thememl/2012/main" name="Facet" id="{C0C680CD-088A-49FC-A102-D699147F32B2}" vid="{CFBC31BA-B70F-4F30-BCAA-4F3011E16C4D}"/>
    </a:ext>
  </a:ext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44546A"/>
      </a:dk2>
      <a:lt2>
        <a:srgbClr val="E7E6E6"/>
      </a:lt2>
      <a:accent1>
        <a:srgbClr val="5B9BD5"/>
      </a:accent1>
      <a:accent2>
        <a:srgbClr val="ED7D31"/>
      </a:accent2>
      <a:accent3>
        <a:srgbClr val="A5A5A5"/>
      </a:accent3>
      <a:accent4>
        <a:srgbClr val="FFC000"/>
      </a:accent4>
      <a:accent5>
        <a:srgbClr val="4472C4"/>
      </a:accent5>
      <a:accent6>
        <a:srgbClr val="70AD47"/>
      </a:accent6>
      <a:hlink>
        <a:srgbClr val="0563C1"/>
      </a:hlink>
      <a:folHlink>
        <a:srgbClr val="954F72"/>
      </a:folHlink>
    </a:clrScheme>
    <a:fontScheme name="Office">
      <a:majorFont>
        <a:latin typeface="Calibri Light" panose="020F0302020204030204"/>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Calibri" panose="020F0502020204030204"/>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lumMod val="110000"/>
                <a:satMod val="105000"/>
                <a:tint val="67000"/>
              </a:schemeClr>
            </a:gs>
            <a:gs pos="50000">
              <a:schemeClr val="phClr">
                <a:lumMod val="105000"/>
                <a:satMod val="103000"/>
                <a:tint val="73000"/>
              </a:schemeClr>
            </a:gs>
            <a:gs pos="100000">
              <a:schemeClr val="phClr">
                <a:lumMod val="105000"/>
                <a:satMod val="109000"/>
                <a:tint val="81000"/>
              </a:schemeClr>
            </a:gs>
          </a:gsLst>
          <a:lin ang="5400000" scaled="0"/>
        </a:gradFill>
        <a:gradFill rotWithShape="1">
          <a:gsLst>
            <a:gs pos="0">
              <a:schemeClr val="phClr">
                <a:satMod val="103000"/>
                <a:lumMod val="102000"/>
                <a:tint val="94000"/>
              </a:schemeClr>
            </a:gs>
            <a:gs pos="50000">
              <a:schemeClr val="phClr">
                <a:satMod val="110000"/>
                <a:lumMod val="100000"/>
                <a:shade val="100000"/>
              </a:schemeClr>
            </a:gs>
            <a:gs pos="100000">
              <a:schemeClr val="phClr">
                <a:lumMod val="99000"/>
                <a:satMod val="120000"/>
                <a:shade val="78000"/>
              </a:schemeClr>
            </a:gs>
          </a:gsLst>
          <a:lin ang="5400000" scaled="0"/>
        </a:gradFill>
      </a:fillStyleLst>
      <a:lnStyleLst>
        <a:ln w="6350" cap="flat" cmpd="sng" algn="ctr">
          <a:solidFill>
            <a:schemeClr val="phClr"/>
          </a:solidFill>
          <a:prstDash val="solid"/>
          <a:miter lim="800000"/>
        </a:ln>
        <a:ln w="12700" cap="flat" cmpd="sng" algn="ctr">
          <a:solidFill>
            <a:schemeClr val="phClr"/>
          </a:solidFill>
          <a:prstDash val="solid"/>
          <a:miter lim="800000"/>
        </a:ln>
        <a:ln w="19050" cap="flat" cmpd="sng" algn="ctr">
          <a:solidFill>
            <a:schemeClr val="phClr"/>
          </a:solidFill>
          <a:prstDash val="solid"/>
          <a:miter lim="800000"/>
        </a:ln>
      </a:lnStyleLst>
      <a:effectStyleLst>
        <a:effectStyle>
          <a:effectLst/>
        </a:effectStyle>
        <a:effectStyle>
          <a:effectLst/>
        </a:effectStyle>
        <a:effectStyle>
          <a:effectLst>
            <a:outerShdw blurRad="57150" dist="19050" dir="5400000" algn="ctr" rotWithShape="0">
              <a:srgbClr val="000000">
                <a:alpha val="63000"/>
              </a:srgbClr>
            </a:outerShdw>
          </a:effectLst>
        </a:effectStyle>
      </a:effectStyleLst>
      <a:bgFillStyleLst>
        <a:solidFill>
          <a:schemeClr val="phClr"/>
        </a:solidFill>
        <a:solidFill>
          <a:schemeClr val="phClr">
            <a:tint val="95000"/>
            <a:satMod val="170000"/>
          </a:schemeClr>
        </a:solidFill>
        <a:gradFill rotWithShape="1">
          <a:gsLst>
            <a:gs pos="0">
              <a:schemeClr val="phClr">
                <a:tint val="93000"/>
                <a:satMod val="150000"/>
                <a:shade val="98000"/>
                <a:lumMod val="102000"/>
              </a:schemeClr>
            </a:gs>
            <a:gs pos="50000">
              <a:schemeClr val="phClr">
                <a:tint val="98000"/>
                <a:satMod val="130000"/>
                <a:shade val="90000"/>
                <a:lumMod val="103000"/>
              </a:schemeClr>
            </a:gs>
            <a:gs pos="100000">
              <a:schemeClr val="phClr">
                <a:shade val="63000"/>
                <a:satMod val="120000"/>
              </a:schemeClr>
            </a:gs>
          </a:gsLst>
          <a:lin ang="5400000" scaled="0"/>
        </a:gradFill>
      </a:bgFillStyleLst>
    </a:fmtScheme>
  </a:themeElements>
  <a:objectDefaults/>
  <a:extraClrSchemeLst/>
  <a:extLst>
    <a:ext uri="{05A4C25C-085E-4340-85A3-A5531E510DB2}">
      <thm15:themeFamily xmlns:thm15="http://schemas.microsoft.com/office/thememl/2012/main" name="Office Theme" id="{62F939B6-93AF-4DB8-9C6B-D6C7DFDC589F}" vid="{4A3C46E8-61CC-4603-A589-7422A47A8E4A}"/>
    </a:ext>
  </a:extLst>
</a:theme>
</file>

<file path=docProps/app.xml><?xml version="1.0" encoding="utf-8"?>
<Properties xmlns="http://schemas.openxmlformats.org/officeDocument/2006/extended-properties" xmlns:vt="http://schemas.openxmlformats.org/officeDocument/2006/docPropsVTypes">
  <Template>Facet</Template>
  <TotalTime>3982</TotalTime>
  <Words>986</Words>
  <Application>Microsoft Office PowerPoint</Application>
  <PresentationFormat>Widescreen</PresentationFormat>
  <Paragraphs>104</Paragraphs>
  <Slides>22</Slides>
  <Notes>12</Notes>
  <HiddenSlides>0</HiddenSlides>
  <MMClips>0</MMClips>
  <ScaleCrop>false</ScaleCrop>
  <HeadingPairs>
    <vt:vector size="6" baseType="variant">
      <vt:variant>
        <vt:lpstr>Fonts Used</vt:lpstr>
      </vt:variant>
      <vt:variant>
        <vt:i4>5</vt:i4>
      </vt:variant>
      <vt:variant>
        <vt:lpstr>Theme</vt:lpstr>
      </vt:variant>
      <vt:variant>
        <vt:i4>1</vt:i4>
      </vt:variant>
      <vt:variant>
        <vt:lpstr>Slide Titles</vt:lpstr>
      </vt:variant>
      <vt:variant>
        <vt:i4>22</vt:i4>
      </vt:variant>
    </vt:vector>
  </HeadingPairs>
  <TitlesOfParts>
    <vt:vector size="28" baseType="lpstr">
      <vt:lpstr>Arial</vt:lpstr>
      <vt:lpstr>Calibri</vt:lpstr>
      <vt:lpstr>Trebuchet MS</vt:lpstr>
      <vt:lpstr>Wingdings</vt:lpstr>
      <vt:lpstr>Wingdings 3</vt:lpstr>
      <vt:lpstr>Facet</vt:lpstr>
      <vt:lpstr>Cell Division </vt:lpstr>
      <vt:lpstr>Key ideas</vt:lpstr>
      <vt:lpstr>Cell division</vt:lpstr>
      <vt:lpstr>PowerPoint Presentation</vt:lpstr>
      <vt:lpstr>Types of cell division</vt:lpstr>
      <vt:lpstr>PROKARYOTIC CELLS - Binary fission</vt:lpstr>
      <vt:lpstr>PROKARYOTIC CELLS - Binary fission</vt:lpstr>
      <vt:lpstr>Binary fission </vt:lpstr>
      <vt:lpstr>EUKARYOTIC CELLS - Mitosis</vt:lpstr>
      <vt:lpstr>Mitosis</vt:lpstr>
      <vt:lpstr>Interphase</vt:lpstr>
      <vt:lpstr>Prophase</vt:lpstr>
      <vt:lpstr>Metaphase</vt:lpstr>
      <vt:lpstr>Anaphase</vt:lpstr>
      <vt:lpstr>Telophase</vt:lpstr>
      <vt:lpstr>The cell cycle</vt:lpstr>
      <vt:lpstr>Mitosis </vt:lpstr>
      <vt:lpstr>PowerPoint Presentation</vt:lpstr>
      <vt:lpstr>PowerPoint Presentation</vt:lpstr>
      <vt:lpstr>PowerPoint Presentation</vt:lpstr>
      <vt:lpstr>PowerPoint Presentation</vt:lpstr>
      <vt:lpstr>Cell division:</vt:lpstr>
    </vt:vector>
  </TitlesOfParts>
  <Company>Department of Education</Company>
  <LinksUpToDate>false</LinksUpToDate>
  <SharedDoc>false</SharedDoc>
  <HyperlinksChanged>false</HyperlinksChanged>
  <AppVersion>15.0000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Enzymes</dc:title>
  <dc:creator>Stephanie Gill</dc:creator>
  <cp:lastModifiedBy>Stephanie Gill</cp:lastModifiedBy>
  <cp:revision>43</cp:revision>
  <dcterms:created xsi:type="dcterms:W3CDTF">2016-08-21T04:07:47Z</dcterms:created>
  <dcterms:modified xsi:type="dcterms:W3CDTF">2017-09-07T22:02:34Z</dcterms:modified>
</cp:coreProperties>
</file>